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56" r:id="rId2"/>
  </p:sldIdLst>
  <p:sldSz cx="9906000" cy="6858000" type="A4"/>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1B84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829" autoAdjust="0"/>
  </p:normalViewPr>
  <p:slideViewPr>
    <p:cSldViewPr snapToGrid="0" snapToObjects="1">
      <p:cViewPr varScale="1">
        <p:scale>
          <a:sx n="54" d="100"/>
          <a:sy n="54" d="100"/>
        </p:scale>
        <p:origin x="1440" y="48"/>
      </p:cViewPr>
      <p:guideLst>
        <p:guide orient="horz" pos="2160"/>
        <p:guide pos="312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A9F8A73-1D5A-2741-B9EB-E4348BC26A30}" type="datetime1">
              <a:rPr lang="fr-FR" smtClean="0"/>
              <a:t>12/03/2020</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fr-FR"/>
              <a:t>Prénom Nom - 18/11/14</a:t>
            </a: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448091-22E4-A240-8B23-964669C82B2A}" type="slidenum">
              <a:rPr lang="fr-FR" smtClean="0"/>
              <a:t>‹N°›</a:t>
            </a:fld>
            <a:endParaRPr lang="fr-FR"/>
          </a:p>
        </p:txBody>
      </p:sp>
    </p:spTree>
    <p:extLst>
      <p:ext uri="{BB962C8B-B14F-4D97-AF65-F5344CB8AC3E}">
        <p14:creationId xmlns:p14="http://schemas.microsoft.com/office/powerpoint/2010/main" val="151137025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EF413F-10F0-7B47-B800-A44C0E6DD01E}" type="datetime1">
              <a:rPr lang="fr-FR" smtClean="0"/>
              <a:t>12/03/2020</a:t>
            </a:fld>
            <a:endParaRPr lang="fr-FR"/>
          </a:p>
        </p:txBody>
      </p:sp>
      <p:sp>
        <p:nvSpPr>
          <p:cNvPr id="4" name="Espace réservé de l'image des diapositives 3"/>
          <p:cNvSpPr>
            <a:spLocks noGrp="1" noRot="1" noChangeAspect="1"/>
          </p:cNvSpPr>
          <p:nvPr>
            <p:ph type="sldImg" idx="2"/>
          </p:nvPr>
        </p:nvSpPr>
        <p:spPr>
          <a:xfrm>
            <a:off x="952500" y="685800"/>
            <a:ext cx="4953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fr-FR"/>
              <a:t>Prénom Nom - 18/11/14</a:t>
            </a: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B2E91A-8B9D-1744-B55F-FA68F7ACF187}" type="slidenum">
              <a:rPr lang="fr-FR" smtClean="0"/>
              <a:t>‹N°›</a:t>
            </a:fld>
            <a:endParaRPr lang="fr-FR"/>
          </a:p>
        </p:txBody>
      </p:sp>
    </p:spTree>
    <p:extLst>
      <p:ext uri="{BB962C8B-B14F-4D97-AF65-F5344CB8AC3E}">
        <p14:creationId xmlns:p14="http://schemas.microsoft.com/office/powerpoint/2010/main" val="263465303"/>
      </p:ext>
    </p:extLst>
  </p:cSld>
  <p:clrMap bg1="lt1" tx1="dk1" bg2="lt2" tx2="dk2" accent1="accent1" accent2="accent2" accent3="accent3" accent4="accent4" accent5="accent5" accent6="accent6" hlink="hlink" folHlink="folHlink"/>
  <p:hf hd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3,7% </a:t>
            </a:r>
          </a:p>
          <a:p>
            <a:r>
              <a:rPr lang="fr-FR" dirty="0"/>
              <a:t>Croissance 8 à 9% </a:t>
            </a:r>
          </a:p>
        </p:txBody>
      </p:sp>
      <p:sp>
        <p:nvSpPr>
          <p:cNvPr id="4" name="Espace réservé du pied de page 3"/>
          <p:cNvSpPr>
            <a:spLocks noGrp="1"/>
          </p:cNvSpPr>
          <p:nvPr>
            <p:ph type="ftr" sz="quarter" idx="4"/>
          </p:nvPr>
        </p:nvSpPr>
        <p:spPr/>
        <p:txBody>
          <a:bodyPr/>
          <a:lstStyle/>
          <a:p>
            <a:r>
              <a:rPr lang="fr-FR"/>
              <a:t>Prénom Nom - 18/11/14</a:t>
            </a:r>
          </a:p>
        </p:txBody>
      </p:sp>
      <p:sp>
        <p:nvSpPr>
          <p:cNvPr id="5" name="Espace réservé du numéro de diapositive 4"/>
          <p:cNvSpPr>
            <a:spLocks noGrp="1"/>
          </p:cNvSpPr>
          <p:nvPr>
            <p:ph type="sldNum" sz="quarter" idx="5"/>
          </p:nvPr>
        </p:nvSpPr>
        <p:spPr/>
        <p:txBody>
          <a:bodyPr/>
          <a:lstStyle/>
          <a:p>
            <a:fld id="{58B2E91A-8B9D-1744-B55F-FA68F7ACF187}" type="slidenum">
              <a:rPr lang="fr-FR" smtClean="0"/>
              <a:t>1</a:t>
            </a:fld>
            <a:endParaRPr lang="fr-FR"/>
          </a:p>
        </p:txBody>
      </p:sp>
    </p:spTree>
    <p:extLst>
      <p:ext uri="{BB962C8B-B14F-4D97-AF65-F5344CB8AC3E}">
        <p14:creationId xmlns:p14="http://schemas.microsoft.com/office/powerpoint/2010/main" val="22873917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Blanche">
    <p:spTree>
      <p:nvGrpSpPr>
        <p:cNvPr id="1" name=""/>
        <p:cNvGrpSpPr/>
        <p:nvPr/>
      </p:nvGrpSpPr>
      <p:grpSpPr>
        <a:xfrm>
          <a:off x="0" y="0"/>
          <a:ext cx="0" cy="0"/>
          <a:chOff x="0" y="0"/>
          <a:chExt cx="0" cy="0"/>
        </a:xfrm>
      </p:grpSpPr>
      <p:sp>
        <p:nvSpPr>
          <p:cNvPr id="25" name="Rectangle 24"/>
          <p:cNvSpPr/>
          <p:nvPr userDrawn="1"/>
        </p:nvSpPr>
        <p:spPr>
          <a:xfrm>
            <a:off x="0" y="1"/>
            <a:ext cx="9906000" cy="6858000"/>
          </a:xfrm>
          <a:prstGeom prst="rect">
            <a:avLst/>
          </a:prstGeom>
          <a:solidFill>
            <a:schemeClr val="bg1"/>
          </a:solidFill>
          <a:ln>
            <a:noFill/>
          </a:ln>
        </p:spPr>
        <p:style>
          <a:lnRef idx="2">
            <a:schemeClr val="dk1"/>
          </a:lnRef>
          <a:fillRef idx="1">
            <a:schemeClr val="lt1"/>
          </a:fillRef>
          <a:effectRef idx="0">
            <a:schemeClr val="dk1"/>
          </a:effectRef>
          <a:fontRef idx="minor">
            <a:schemeClr val="dk1"/>
          </a:fontRef>
        </p:style>
        <p:txBody>
          <a:bodyPr rtlCol="0" anchor="ctr"/>
          <a:lstStyle/>
          <a:p>
            <a:pPr algn="ctr">
              <a:spcBef>
                <a:spcPts val="1417"/>
              </a:spcBef>
            </a:pPr>
            <a:endParaRPr lang="fr-FR" sz="1800" dirty="0"/>
          </a:p>
        </p:txBody>
      </p:sp>
      <p:sp>
        <p:nvSpPr>
          <p:cNvPr id="7" name="Rectangle 6"/>
          <p:cNvSpPr/>
          <p:nvPr userDrawn="1"/>
        </p:nvSpPr>
        <p:spPr>
          <a:xfrm rot="2700000">
            <a:off x="4671239" y="3249983"/>
            <a:ext cx="2577747" cy="2792559"/>
          </a:xfrm>
          <a:prstGeom prst="rect">
            <a:avLst/>
          </a:prstGeom>
          <a:solidFill>
            <a:schemeClr val="bg2">
              <a:alpha val="12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8" name="Rectangle 7"/>
          <p:cNvSpPr/>
          <p:nvPr userDrawn="1"/>
        </p:nvSpPr>
        <p:spPr>
          <a:xfrm rot="2700000">
            <a:off x="6645877" y="3249983"/>
            <a:ext cx="2577747" cy="2792559"/>
          </a:xfrm>
          <a:prstGeom prst="rect">
            <a:avLst/>
          </a:prstGeom>
          <a:solidFill>
            <a:schemeClr val="bg2">
              <a:alpha val="12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9" name="Rectangle 8"/>
          <p:cNvSpPr/>
          <p:nvPr userDrawn="1"/>
        </p:nvSpPr>
        <p:spPr>
          <a:xfrm rot="2700000">
            <a:off x="8619370" y="3249983"/>
            <a:ext cx="2577747" cy="2792559"/>
          </a:xfrm>
          <a:prstGeom prst="rect">
            <a:avLst/>
          </a:prstGeom>
          <a:solidFill>
            <a:schemeClr val="bg2">
              <a:alpha val="12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10" name="Rectangle 9"/>
          <p:cNvSpPr/>
          <p:nvPr userDrawn="1"/>
        </p:nvSpPr>
        <p:spPr>
          <a:xfrm>
            <a:off x="-10370" y="5147736"/>
            <a:ext cx="9916370" cy="1710265"/>
          </a:xfrm>
          <a:prstGeom prst="rect">
            <a:avLst/>
          </a:prstGeom>
          <a:solidFill>
            <a:srgbClr val="FFFFFF"/>
          </a:solidFill>
          <a:ln>
            <a:noFill/>
          </a:ln>
        </p:spPr>
        <p:style>
          <a:lnRef idx="2">
            <a:schemeClr val="dk1"/>
          </a:lnRef>
          <a:fillRef idx="1">
            <a:schemeClr val="lt1"/>
          </a:fillRef>
          <a:effectRef idx="0">
            <a:schemeClr val="dk1"/>
          </a:effectRef>
          <a:fontRef idx="minor">
            <a:schemeClr val="dk1"/>
          </a:fontRef>
        </p:style>
        <p:txBody>
          <a:bodyPr rtlCol="0" anchor="ctr"/>
          <a:lstStyle/>
          <a:p>
            <a:pPr algn="ctr">
              <a:spcBef>
                <a:spcPts val="1417"/>
              </a:spcBef>
            </a:pPr>
            <a:r>
              <a:rPr lang="fr-FR" sz="1800" dirty="0"/>
              <a:t> </a:t>
            </a:r>
          </a:p>
        </p:txBody>
      </p:sp>
      <p:cxnSp>
        <p:nvCxnSpPr>
          <p:cNvPr id="17" name="Connecteur droit 16"/>
          <p:cNvCxnSpPr/>
          <p:nvPr userDrawn="1"/>
        </p:nvCxnSpPr>
        <p:spPr>
          <a:xfrm flipH="1">
            <a:off x="-10370" y="5147735"/>
            <a:ext cx="9916370" cy="0"/>
          </a:xfrm>
          <a:prstGeom prst="line">
            <a:avLst/>
          </a:prstGeom>
          <a:ln>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18" name="Sous-titre 2"/>
          <p:cNvSpPr txBox="1">
            <a:spLocks/>
          </p:cNvSpPr>
          <p:nvPr userDrawn="1"/>
        </p:nvSpPr>
        <p:spPr>
          <a:xfrm>
            <a:off x="8585200" y="5984875"/>
            <a:ext cx="1031875" cy="365126"/>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r">
              <a:buNone/>
            </a:pPr>
            <a:fld id="{8EB6D007-82D8-46E2-B7F1-87022845B52C}" type="slidenum">
              <a:rPr lang="fr-FR" sz="1200" smtClean="0">
                <a:solidFill>
                  <a:schemeClr val="tx2"/>
                </a:solidFill>
              </a:rPr>
              <a:pPr marL="0" indent="0" algn="r">
                <a:buNone/>
              </a:pPr>
              <a:t>‹N°›</a:t>
            </a:fld>
            <a:r>
              <a:rPr lang="fr-FR" sz="1200" dirty="0">
                <a:solidFill>
                  <a:schemeClr val="tx2"/>
                </a:solidFill>
              </a:rPr>
              <a:t> </a:t>
            </a:r>
          </a:p>
        </p:txBody>
      </p:sp>
      <p:sp>
        <p:nvSpPr>
          <p:cNvPr id="19" name="Espace réservé du pied de page 4"/>
          <p:cNvSpPr>
            <a:spLocks noGrp="1"/>
          </p:cNvSpPr>
          <p:nvPr>
            <p:ph type="ftr" sz="quarter" idx="3"/>
          </p:nvPr>
        </p:nvSpPr>
        <p:spPr>
          <a:xfrm>
            <a:off x="5434542" y="5984877"/>
            <a:ext cx="3764830" cy="365125"/>
          </a:xfrm>
          <a:prstGeom prst="rect">
            <a:avLst/>
          </a:prstGeom>
          <a:ln>
            <a:noFill/>
          </a:ln>
        </p:spPr>
        <p:txBody>
          <a:bodyPr vert="horz" lIns="91440" tIns="45720" rIns="91440" bIns="45720" rtlCol="0" anchor="ctr"/>
          <a:lstStyle>
            <a:lvl1pPr algn="r">
              <a:defRPr sz="1200">
                <a:solidFill>
                  <a:schemeClr val="tx1">
                    <a:tint val="75000"/>
                  </a:schemeClr>
                </a:solidFill>
                <a:latin typeface="Helvetica Light"/>
                <a:cs typeface="Helvetica Light"/>
              </a:defRPr>
            </a:lvl1pPr>
          </a:lstStyle>
          <a:p>
            <a:r>
              <a:rPr lang="fr-FR" dirty="0"/>
              <a:t>Prénom Nom - 18/11/14  |</a:t>
            </a:r>
          </a:p>
        </p:txBody>
      </p:sp>
      <p:pic>
        <p:nvPicPr>
          <p:cNvPr id="20" name="Image 19" descr="urba-ea_logo2_hori.eps"/>
          <p:cNvPicPr>
            <a:picLocks noChangeAspect="1"/>
          </p:cNvPicPr>
          <p:nvPr userDrawn="1"/>
        </p:nvPicPr>
        <p:blipFill rotWithShape="1">
          <a:blip r:embed="rId2">
            <a:extLst>
              <a:ext uri="{28A0092B-C50C-407E-A947-70E740481C1C}">
                <a14:useLocalDpi xmlns:a14="http://schemas.microsoft.com/office/drawing/2010/main" val="0"/>
              </a:ext>
            </a:extLst>
          </a:blip>
          <a:srcRect t="10402" b="9456"/>
          <a:stretch/>
        </p:blipFill>
        <p:spPr>
          <a:xfrm>
            <a:off x="75671" y="5308600"/>
            <a:ext cx="5489575" cy="1435101"/>
          </a:xfrm>
          <a:prstGeom prst="rect">
            <a:avLst/>
          </a:prstGeom>
        </p:spPr>
      </p:pic>
      <p:sp>
        <p:nvSpPr>
          <p:cNvPr id="23" name="Sous-titre 2"/>
          <p:cNvSpPr>
            <a:spLocks noGrp="1"/>
          </p:cNvSpPr>
          <p:nvPr>
            <p:ph type="subTitle" idx="1" hasCustomPrompt="1"/>
          </p:nvPr>
        </p:nvSpPr>
        <p:spPr>
          <a:xfrm>
            <a:off x="0" y="1067300"/>
            <a:ext cx="9906000" cy="720000"/>
          </a:xfrm>
          <a:prstGeom prst="rect">
            <a:avLst/>
          </a:prstGeom>
        </p:spPr>
        <p:txBody>
          <a:bodyPr/>
          <a:lstStyle>
            <a:lvl1pPr marL="540000" indent="0" algn="l">
              <a:buNone/>
              <a:defRPr baseline="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dirty="0"/>
              <a:t>Cliquer pour modifier le sous-titre du masque</a:t>
            </a:r>
          </a:p>
        </p:txBody>
      </p:sp>
      <p:sp>
        <p:nvSpPr>
          <p:cNvPr id="13" name="Titre 1"/>
          <p:cNvSpPr>
            <a:spLocks noGrp="1"/>
          </p:cNvSpPr>
          <p:nvPr>
            <p:ph type="title" hasCustomPrompt="1"/>
          </p:nvPr>
        </p:nvSpPr>
        <p:spPr>
          <a:xfrm>
            <a:off x="0" y="450000"/>
            <a:ext cx="9906000" cy="1080000"/>
          </a:xfrm>
          <a:prstGeom prst="rect">
            <a:avLst/>
          </a:prstGeom>
        </p:spPr>
        <p:txBody>
          <a:bodyPr vert="horz"/>
          <a:lstStyle>
            <a:lvl1pPr marL="540000" algn="l">
              <a:defRPr sz="4000">
                <a:solidFill>
                  <a:schemeClr val="tx2"/>
                </a:solidFill>
                <a:latin typeface=" Helvetica Light"/>
                <a:cs typeface=" Helvetica Light"/>
              </a:defRPr>
            </a:lvl1pPr>
          </a:lstStyle>
          <a:p>
            <a:r>
              <a:rPr lang="fr-FR" dirty="0"/>
              <a:t>MODIFIER LE TITRE</a:t>
            </a:r>
          </a:p>
        </p:txBody>
      </p:sp>
    </p:spTree>
    <p:extLst>
      <p:ext uri="{BB962C8B-B14F-4D97-AF65-F5344CB8AC3E}">
        <p14:creationId xmlns:p14="http://schemas.microsoft.com/office/powerpoint/2010/main" val="368277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apositive de sommaire">
    <p:spTree>
      <p:nvGrpSpPr>
        <p:cNvPr id="1" name=""/>
        <p:cNvGrpSpPr/>
        <p:nvPr/>
      </p:nvGrpSpPr>
      <p:grpSpPr>
        <a:xfrm>
          <a:off x="0" y="0"/>
          <a:ext cx="0" cy="0"/>
          <a:chOff x="0" y="0"/>
          <a:chExt cx="0" cy="0"/>
        </a:xfrm>
      </p:grpSpPr>
      <p:sp>
        <p:nvSpPr>
          <p:cNvPr id="6" name="Rectangle 5"/>
          <p:cNvSpPr/>
          <p:nvPr userDrawn="1"/>
        </p:nvSpPr>
        <p:spPr>
          <a:xfrm>
            <a:off x="0" y="-45224"/>
            <a:ext cx="9906000" cy="5904000"/>
          </a:xfrm>
          <a:prstGeom prst="rect">
            <a:avLst/>
          </a:prstGeom>
          <a:solidFill>
            <a:schemeClr val="bg2"/>
          </a:solidFill>
          <a:ln>
            <a:noFill/>
          </a:ln>
        </p:spPr>
        <p:style>
          <a:lnRef idx="2">
            <a:schemeClr val="dk1"/>
          </a:lnRef>
          <a:fillRef idx="1">
            <a:schemeClr val="lt1"/>
          </a:fillRef>
          <a:effectRef idx="0">
            <a:schemeClr val="dk1"/>
          </a:effectRef>
          <a:fontRef idx="minor">
            <a:schemeClr val="dk1"/>
          </a:fontRef>
        </p:style>
        <p:txBody>
          <a:bodyPr rtlCol="0" anchor="ctr"/>
          <a:lstStyle/>
          <a:p>
            <a:pPr algn="r"/>
            <a:endParaRPr lang="fr-FR" sz="1800" dirty="0"/>
          </a:p>
        </p:txBody>
      </p:sp>
      <p:sp>
        <p:nvSpPr>
          <p:cNvPr id="10" name="Triangle isocèle 9"/>
          <p:cNvSpPr/>
          <p:nvPr userDrawn="1"/>
        </p:nvSpPr>
        <p:spPr>
          <a:xfrm rot="10800000">
            <a:off x="3315000" y="0"/>
            <a:ext cx="5850000" cy="2700000"/>
          </a:xfrm>
          <a:prstGeom prst="triangle">
            <a:avLst>
              <a:gd name="adj" fmla="val 49478"/>
            </a:avLst>
          </a:prstGeom>
          <a:solidFill>
            <a:schemeClr val="lt1">
              <a:alpha val="22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pic>
        <p:nvPicPr>
          <p:cNvPr id="16" name="Image 15" descr="urba-ea_logo2_hori.eps"/>
          <p:cNvPicPr>
            <a:picLocks noChangeAspect="1"/>
          </p:cNvPicPr>
          <p:nvPr userDrawn="1"/>
        </p:nvPicPr>
        <p:blipFill rotWithShape="1">
          <a:blip r:embed="rId2">
            <a:extLst>
              <a:ext uri="{28A0092B-C50C-407E-A947-70E740481C1C}">
                <a14:useLocalDpi xmlns:a14="http://schemas.microsoft.com/office/drawing/2010/main" val="0"/>
              </a:ext>
            </a:extLst>
          </a:blip>
          <a:srcRect t="12292" b="12420"/>
          <a:stretch/>
        </p:blipFill>
        <p:spPr>
          <a:xfrm>
            <a:off x="97312" y="5991533"/>
            <a:ext cx="3171619" cy="778934"/>
          </a:xfrm>
          <a:prstGeom prst="rect">
            <a:avLst/>
          </a:prstGeom>
        </p:spPr>
      </p:pic>
      <p:sp>
        <p:nvSpPr>
          <p:cNvPr id="27" name="Rectangle 26"/>
          <p:cNvSpPr/>
          <p:nvPr userDrawn="1"/>
        </p:nvSpPr>
        <p:spPr>
          <a:xfrm>
            <a:off x="0" y="1631305"/>
            <a:ext cx="9906000" cy="720000"/>
          </a:xfrm>
          <a:prstGeom prst="rect">
            <a:avLst/>
          </a:prstGeom>
        </p:spPr>
        <p:txBody>
          <a:bodyPr wrap="square">
            <a:spAutoFit/>
          </a:bodyPr>
          <a:lstStyle/>
          <a:p>
            <a:pPr marL="540000"/>
            <a:r>
              <a:rPr lang="fr-FR" sz="4000" baseline="0" dirty="0">
                <a:solidFill>
                  <a:schemeClr val="bg1"/>
                </a:solidFill>
                <a:latin typeface="Helvetica Light"/>
                <a:cs typeface="Helvetica Light"/>
              </a:rPr>
              <a:t>SOMMAIRE</a:t>
            </a:r>
            <a:endParaRPr lang="fr-FR" sz="4000" dirty="0"/>
          </a:p>
        </p:txBody>
      </p:sp>
      <p:sp>
        <p:nvSpPr>
          <p:cNvPr id="3" name="Espace réservé du contenu 2"/>
          <p:cNvSpPr>
            <a:spLocks noGrp="1"/>
          </p:cNvSpPr>
          <p:nvPr>
            <p:ph sz="quarter" idx="10" hasCustomPrompt="1"/>
          </p:nvPr>
        </p:nvSpPr>
        <p:spPr>
          <a:xfrm>
            <a:off x="0" y="2476500"/>
            <a:ext cx="9906000" cy="3098800"/>
          </a:xfrm>
          <a:prstGeom prst="rect">
            <a:avLst/>
          </a:prstGeom>
        </p:spPr>
        <p:txBody>
          <a:bodyPr vert="horz" anchor="ctr"/>
          <a:lstStyle>
            <a:lvl1pPr marL="1080000" indent="-540000">
              <a:lnSpc>
                <a:spcPct val="120000"/>
              </a:lnSpc>
              <a:buClr>
                <a:schemeClr val="bg1"/>
              </a:buClr>
              <a:buFont typeface="+mj-lt"/>
              <a:buAutoNum type="arabicPeriod"/>
              <a:defRPr/>
            </a:lvl1pPr>
          </a:lstStyle>
          <a:p>
            <a:pPr marL="1080000" indent="-540000">
              <a:lnSpc>
                <a:spcPct val="120000"/>
              </a:lnSpc>
              <a:buClr>
                <a:schemeClr val="bg1"/>
              </a:buClr>
              <a:buFont typeface="+mj-lt"/>
              <a:buAutoNum type="arabicPeriod"/>
            </a:pPr>
            <a:r>
              <a:rPr lang="fr-FR" sz="2000" dirty="0">
                <a:solidFill>
                  <a:schemeClr val="tx2"/>
                </a:solidFill>
                <a:latin typeface="Helvetica"/>
                <a:cs typeface="Helvetica"/>
              </a:rPr>
              <a:t>Rubrique Un</a:t>
            </a:r>
          </a:p>
          <a:p>
            <a:pPr marL="1080000" indent="-540000">
              <a:lnSpc>
                <a:spcPct val="120000"/>
              </a:lnSpc>
              <a:buClr>
                <a:schemeClr val="bg1"/>
              </a:buClr>
              <a:buFont typeface="+mj-lt"/>
              <a:buAutoNum type="arabicPeriod"/>
            </a:pPr>
            <a:r>
              <a:rPr lang="fr-FR" sz="2000" dirty="0">
                <a:solidFill>
                  <a:srgbClr val="1A4F7E"/>
                </a:solidFill>
                <a:latin typeface="Helvetica"/>
                <a:cs typeface="Helvetica"/>
              </a:rPr>
              <a:t>Rubrique Deux</a:t>
            </a:r>
          </a:p>
          <a:p>
            <a:pPr marL="1080000" indent="-540000">
              <a:lnSpc>
                <a:spcPct val="120000"/>
              </a:lnSpc>
              <a:buClr>
                <a:schemeClr val="bg1"/>
              </a:buClr>
              <a:buFont typeface="+mj-lt"/>
              <a:buAutoNum type="arabicPeriod"/>
            </a:pPr>
            <a:r>
              <a:rPr lang="fr-FR" sz="2000" dirty="0">
                <a:solidFill>
                  <a:srgbClr val="1A4F7E"/>
                </a:solidFill>
                <a:latin typeface="Helvetica"/>
                <a:cs typeface="Helvetica"/>
              </a:rPr>
              <a:t>Rubrique Trois</a:t>
            </a:r>
          </a:p>
          <a:p>
            <a:pPr marL="1080000" indent="-540000">
              <a:lnSpc>
                <a:spcPct val="120000"/>
              </a:lnSpc>
              <a:buClr>
                <a:schemeClr val="bg1"/>
              </a:buClr>
              <a:buFont typeface="+mj-lt"/>
              <a:buAutoNum type="arabicPeriod"/>
            </a:pPr>
            <a:r>
              <a:rPr lang="fr-FR" sz="2000" dirty="0">
                <a:solidFill>
                  <a:srgbClr val="1A4F7E"/>
                </a:solidFill>
                <a:latin typeface="Helvetica"/>
                <a:cs typeface="Helvetica"/>
              </a:rPr>
              <a:t>Rubrique Quatre</a:t>
            </a:r>
          </a:p>
          <a:p>
            <a:pPr marL="1080000" indent="-540000">
              <a:lnSpc>
                <a:spcPct val="120000"/>
              </a:lnSpc>
              <a:buClr>
                <a:schemeClr val="bg1"/>
              </a:buClr>
              <a:buFont typeface="+mj-lt"/>
              <a:buAutoNum type="arabicPeriod"/>
            </a:pPr>
            <a:r>
              <a:rPr lang="fr-FR" sz="2000" dirty="0">
                <a:solidFill>
                  <a:srgbClr val="1A4F7E"/>
                </a:solidFill>
                <a:latin typeface="Helvetica"/>
                <a:cs typeface="Helvetica"/>
              </a:rPr>
              <a:t>Rubrique Cinq</a:t>
            </a:r>
          </a:p>
        </p:txBody>
      </p:sp>
      <p:sp>
        <p:nvSpPr>
          <p:cNvPr id="14" name="Sous-titre 2"/>
          <p:cNvSpPr txBox="1">
            <a:spLocks/>
          </p:cNvSpPr>
          <p:nvPr userDrawn="1"/>
        </p:nvSpPr>
        <p:spPr>
          <a:xfrm>
            <a:off x="8585200" y="6199231"/>
            <a:ext cx="1031875" cy="365126"/>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r">
              <a:buNone/>
            </a:pPr>
            <a:fld id="{8EB6D007-82D8-46E2-B7F1-87022845B52C}" type="slidenum">
              <a:rPr lang="fr-FR" sz="1200" smtClean="0">
                <a:solidFill>
                  <a:schemeClr val="tx2"/>
                </a:solidFill>
              </a:rPr>
              <a:pPr marL="0" indent="0" algn="r">
                <a:buNone/>
              </a:pPr>
              <a:t>‹N°›</a:t>
            </a:fld>
            <a:r>
              <a:rPr lang="fr-FR" sz="1200" dirty="0">
                <a:solidFill>
                  <a:schemeClr val="tx2"/>
                </a:solidFill>
              </a:rPr>
              <a:t> </a:t>
            </a:r>
          </a:p>
        </p:txBody>
      </p:sp>
      <p:sp>
        <p:nvSpPr>
          <p:cNvPr id="15" name="Espace réservé du pied de page 4"/>
          <p:cNvSpPr>
            <a:spLocks noGrp="1"/>
          </p:cNvSpPr>
          <p:nvPr>
            <p:ph type="ftr" sz="quarter" idx="3"/>
          </p:nvPr>
        </p:nvSpPr>
        <p:spPr>
          <a:xfrm>
            <a:off x="3200139" y="6199233"/>
            <a:ext cx="5999232" cy="365125"/>
          </a:xfrm>
          <a:prstGeom prst="rect">
            <a:avLst/>
          </a:prstGeom>
          <a:ln>
            <a:noFill/>
          </a:ln>
        </p:spPr>
        <p:txBody>
          <a:bodyPr vert="horz" lIns="91440" tIns="45720" rIns="91440" bIns="45720" rtlCol="0" anchor="ctr"/>
          <a:lstStyle>
            <a:lvl1pPr algn="r">
              <a:defRPr sz="1200">
                <a:solidFill>
                  <a:srgbClr val="869D9B"/>
                </a:solidFill>
                <a:latin typeface="Helvetica Light"/>
                <a:cs typeface="Helvetica Light"/>
              </a:defRPr>
            </a:lvl1pPr>
          </a:lstStyle>
          <a:p>
            <a:r>
              <a:rPr lang="fr-FR" dirty="0"/>
              <a:t>Prénom Nom - 18/11/14  |</a:t>
            </a:r>
          </a:p>
        </p:txBody>
      </p:sp>
    </p:spTree>
    <p:extLst>
      <p:ext uri="{BB962C8B-B14F-4D97-AF65-F5344CB8AC3E}">
        <p14:creationId xmlns:p14="http://schemas.microsoft.com/office/powerpoint/2010/main" val="1489790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tête de section">
    <p:spTree>
      <p:nvGrpSpPr>
        <p:cNvPr id="1" name=""/>
        <p:cNvGrpSpPr/>
        <p:nvPr/>
      </p:nvGrpSpPr>
      <p:grpSpPr>
        <a:xfrm>
          <a:off x="0" y="0"/>
          <a:ext cx="0" cy="0"/>
          <a:chOff x="0" y="0"/>
          <a:chExt cx="0" cy="0"/>
        </a:xfrm>
      </p:grpSpPr>
      <p:sp>
        <p:nvSpPr>
          <p:cNvPr id="7" name="Rectangle 6"/>
          <p:cNvSpPr/>
          <p:nvPr userDrawn="1"/>
        </p:nvSpPr>
        <p:spPr>
          <a:xfrm>
            <a:off x="0" y="0"/>
            <a:ext cx="9906000" cy="5904000"/>
          </a:xfrm>
          <a:prstGeom prst="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rtlCol="0" anchor="ctr"/>
          <a:lstStyle/>
          <a:p>
            <a:pPr algn="r"/>
            <a:endParaRPr lang="fr-FR" sz="1800"/>
          </a:p>
        </p:txBody>
      </p:sp>
      <p:cxnSp>
        <p:nvCxnSpPr>
          <p:cNvPr id="11" name="Connecteur droit 10"/>
          <p:cNvCxnSpPr/>
          <p:nvPr userDrawn="1"/>
        </p:nvCxnSpPr>
        <p:spPr>
          <a:xfrm>
            <a:off x="0" y="5904000"/>
            <a:ext cx="9906000" cy="158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2" name="Rectangle 11"/>
          <p:cNvSpPr/>
          <p:nvPr userDrawn="1"/>
        </p:nvSpPr>
        <p:spPr>
          <a:xfrm rot="2700000">
            <a:off x="3689442" y="3285354"/>
            <a:ext cx="2088619" cy="2262673"/>
          </a:xfrm>
          <a:prstGeom prst="rect">
            <a:avLst/>
          </a:prstGeom>
          <a:solidFill>
            <a:schemeClr val="bg1">
              <a:alpha val="11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13" name="Rectangle 12"/>
          <p:cNvSpPr/>
          <p:nvPr userDrawn="1"/>
        </p:nvSpPr>
        <p:spPr>
          <a:xfrm rot="2700000">
            <a:off x="3689443" y="332074"/>
            <a:ext cx="2088619" cy="2262673"/>
          </a:xfrm>
          <a:prstGeom prst="rect">
            <a:avLst/>
          </a:prstGeom>
          <a:solidFill>
            <a:schemeClr val="bg1">
              <a:alpha val="11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14" name="Rectangle 13"/>
          <p:cNvSpPr/>
          <p:nvPr userDrawn="1"/>
        </p:nvSpPr>
        <p:spPr>
          <a:xfrm rot="2700000">
            <a:off x="3689442" y="-1144805"/>
            <a:ext cx="2088619" cy="2262673"/>
          </a:xfrm>
          <a:prstGeom prst="rect">
            <a:avLst/>
          </a:prstGeom>
          <a:solidFill>
            <a:schemeClr val="bg1">
              <a:alpha val="11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15" name="Rectangle 14"/>
          <p:cNvSpPr/>
          <p:nvPr userDrawn="1"/>
        </p:nvSpPr>
        <p:spPr>
          <a:xfrm rot="2700000">
            <a:off x="3689443" y="1808477"/>
            <a:ext cx="2088619" cy="2262673"/>
          </a:xfrm>
          <a:prstGeom prst="rect">
            <a:avLst/>
          </a:prstGeom>
          <a:solidFill>
            <a:schemeClr val="bg1">
              <a:alpha val="11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sp>
        <p:nvSpPr>
          <p:cNvPr id="16" name="Rectangle 15"/>
          <p:cNvSpPr/>
          <p:nvPr userDrawn="1"/>
        </p:nvSpPr>
        <p:spPr>
          <a:xfrm rot="2700000">
            <a:off x="3689442" y="4727440"/>
            <a:ext cx="2088619" cy="2262673"/>
          </a:xfrm>
          <a:prstGeom prst="rect">
            <a:avLst/>
          </a:prstGeom>
          <a:solidFill>
            <a:schemeClr val="bg1">
              <a:alpha val="11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fr-FR" sz="1800"/>
          </a:p>
        </p:txBody>
      </p:sp>
      <p:pic>
        <p:nvPicPr>
          <p:cNvPr id="20" name="Image 19" descr="urba-ea_logo2_hori.eps"/>
          <p:cNvPicPr>
            <a:picLocks noChangeAspect="1"/>
          </p:cNvPicPr>
          <p:nvPr userDrawn="1"/>
        </p:nvPicPr>
        <p:blipFill rotWithShape="1">
          <a:blip r:embed="rId2">
            <a:extLst>
              <a:ext uri="{28A0092B-C50C-407E-A947-70E740481C1C}">
                <a14:useLocalDpi xmlns:a14="http://schemas.microsoft.com/office/drawing/2010/main" val="0"/>
              </a:ext>
            </a:extLst>
          </a:blip>
          <a:srcRect t="12292" b="12420"/>
          <a:stretch/>
        </p:blipFill>
        <p:spPr>
          <a:xfrm>
            <a:off x="97312" y="5991533"/>
            <a:ext cx="3171619" cy="778934"/>
          </a:xfrm>
          <a:prstGeom prst="rect">
            <a:avLst/>
          </a:prstGeom>
        </p:spPr>
      </p:pic>
      <p:sp>
        <p:nvSpPr>
          <p:cNvPr id="21" name="Sous-titre 2"/>
          <p:cNvSpPr txBox="1">
            <a:spLocks/>
          </p:cNvSpPr>
          <p:nvPr userDrawn="1"/>
        </p:nvSpPr>
        <p:spPr>
          <a:xfrm>
            <a:off x="8585200" y="6199231"/>
            <a:ext cx="1031875" cy="365126"/>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r">
              <a:buNone/>
            </a:pPr>
            <a:fld id="{8EB6D007-82D8-46E2-B7F1-87022845B52C}" type="slidenum">
              <a:rPr lang="fr-FR" sz="1200" smtClean="0">
                <a:solidFill>
                  <a:schemeClr val="tx2"/>
                </a:solidFill>
              </a:rPr>
              <a:pPr marL="0" indent="0" algn="r">
                <a:buNone/>
              </a:pPr>
              <a:t>‹N°›</a:t>
            </a:fld>
            <a:r>
              <a:rPr lang="fr-FR" sz="1200" dirty="0">
                <a:solidFill>
                  <a:schemeClr val="tx2"/>
                </a:solidFill>
              </a:rPr>
              <a:t> </a:t>
            </a:r>
          </a:p>
        </p:txBody>
      </p:sp>
      <p:sp>
        <p:nvSpPr>
          <p:cNvPr id="22" name="Espace réservé du pied de page 4"/>
          <p:cNvSpPr>
            <a:spLocks noGrp="1"/>
          </p:cNvSpPr>
          <p:nvPr>
            <p:ph type="ftr" sz="quarter" idx="3"/>
          </p:nvPr>
        </p:nvSpPr>
        <p:spPr>
          <a:xfrm>
            <a:off x="3200139" y="6199233"/>
            <a:ext cx="5999232" cy="365125"/>
          </a:xfrm>
          <a:prstGeom prst="rect">
            <a:avLst/>
          </a:prstGeom>
          <a:ln>
            <a:noFill/>
          </a:ln>
        </p:spPr>
        <p:txBody>
          <a:bodyPr vert="horz" lIns="91440" tIns="45720" rIns="91440" bIns="45720" rtlCol="0" anchor="ctr"/>
          <a:lstStyle>
            <a:lvl1pPr algn="r">
              <a:defRPr sz="1200">
                <a:solidFill>
                  <a:srgbClr val="869D9B"/>
                </a:solidFill>
                <a:latin typeface="Helvetica Light"/>
                <a:cs typeface="Helvetica Light"/>
              </a:defRPr>
            </a:lvl1pPr>
          </a:lstStyle>
          <a:p>
            <a:r>
              <a:rPr lang="fr-FR" dirty="0"/>
              <a:t>Prénom Nom - 18/11/14  |</a:t>
            </a:r>
          </a:p>
        </p:txBody>
      </p:sp>
      <p:sp>
        <p:nvSpPr>
          <p:cNvPr id="23" name="Titre 1"/>
          <p:cNvSpPr>
            <a:spLocks noGrp="1"/>
          </p:cNvSpPr>
          <p:nvPr>
            <p:ph type="ctrTitle" hasCustomPrompt="1"/>
          </p:nvPr>
        </p:nvSpPr>
        <p:spPr>
          <a:xfrm>
            <a:off x="0" y="-1"/>
            <a:ext cx="9906000" cy="5904000"/>
          </a:xfrm>
          <a:prstGeom prst="rect">
            <a:avLst/>
          </a:prstGeom>
        </p:spPr>
        <p:txBody>
          <a:bodyPr anchor="ctr"/>
          <a:lstStyle>
            <a:lvl1pPr algn="ctr">
              <a:defRPr sz="4000">
                <a:solidFill>
                  <a:schemeClr val="bg1"/>
                </a:solidFill>
                <a:latin typeface="Helvetica Light"/>
                <a:cs typeface="Helvetica Light"/>
              </a:defRPr>
            </a:lvl1pPr>
          </a:lstStyle>
          <a:p>
            <a:r>
              <a:rPr lang="fr-FR" dirty="0"/>
              <a:t>CLIQUER</a:t>
            </a:r>
            <a:br>
              <a:rPr lang="fr-FR" dirty="0"/>
            </a:br>
            <a:r>
              <a:rPr lang="fr-FR" dirty="0"/>
              <a:t>ET MODIFIER LE TITRE</a:t>
            </a:r>
          </a:p>
        </p:txBody>
      </p:sp>
    </p:spTree>
    <p:extLst>
      <p:ext uri="{BB962C8B-B14F-4D97-AF65-F5344CB8AC3E}">
        <p14:creationId xmlns:p14="http://schemas.microsoft.com/office/powerpoint/2010/main" val="33016319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11" name="Image 10" descr="urba-ea_logo2_hori.eps"/>
          <p:cNvPicPr>
            <a:picLocks noChangeAspect="1"/>
          </p:cNvPicPr>
          <p:nvPr userDrawn="1"/>
        </p:nvPicPr>
        <p:blipFill rotWithShape="1">
          <a:blip r:embed="rId2">
            <a:extLst>
              <a:ext uri="{28A0092B-C50C-407E-A947-70E740481C1C}">
                <a14:useLocalDpi xmlns:a14="http://schemas.microsoft.com/office/drawing/2010/main" val="0"/>
              </a:ext>
            </a:extLst>
          </a:blip>
          <a:srcRect t="12292" b="12420"/>
          <a:stretch/>
        </p:blipFill>
        <p:spPr>
          <a:xfrm>
            <a:off x="97312" y="5991533"/>
            <a:ext cx="3171619" cy="778934"/>
          </a:xfrm>
          <a:prstGeom prst="rect">
            <a:avLst/>
          </a:prstGeom>
        </p:spPr>
      </p:pic>
      <p:sp>
        <p:nvSpPr>
          <p:cNvPr id="16" name="Espace réservé du contenu 14"/>
          <p:cNvSpPr>
            <a:spLocks noGrp="1"/>
          </p:cNvSpPr>
          <p:nvPr>
            <p:ph sz="quarter" idx="10" hasCustomPrompt="1"/>
          </p:nvPr>
        </p:nvSpPr>
        <p:spPr>
          <a:xfrm>
            <a:off x="495300" y="1600200"/>
            <a:ext cx="8915400" cy="3886200"/>
          </a:xfrm>
          <a:prstGeom prst="rect">
            <a:avLst/>
          </a:prstGeom>
        </p:spPr>
        <p:txBody>
          <a:bodyPr vert="horz"/>
          <a:lstStyle>
            <a:lvl1pPr marL="0" marR="0" indent="-342900" algn="l" defTabSz="457200" rtl="0" eaLnBrk="1" fontAlgn="auto" latinLnBrk="0" hangingPunct="1">
              <a:lnSpc>
                <a:spcPct val="100000"/>
              </a:lnSpc>
              <a:spcBef>
                <a:spcPct val="20000"/>
              </a:spcBef>
              <a:spcAft>
                <a:spcPts val="0"/>
              </a:spcAft>
              <a:buClr>
                <a:schemeClr val="accent2"/>
              </a:buClr>
              <a:buSzTx/>
              <a:buFont typeface="Wingdings" charset="2"/>
              <a:buChar char="u"/>
              <a:tabLst/>
              <a:defRPr b="0"/>
            </a:lvl1pPr>
            <a:lvl2pPr marL="720000" indent="-342900">
              <a:lnSpc>
                <a:spcPct val="50000"/>
              </a:lnSpc>
              <a:buFont typeface="Wingdings" charset="2"/>
              <a:buChar char="§"/>
              <a:defRPr b="0">
                <a:solidFill>
                  <a:schemeClr val="tx2"/>
                </a:solidFill>
              </a:defRPr>
            </a:lvl2pPr>
            <a:lvl3pPr marL="1080000">
              <a:defRPr/>
            </a:lvl3pPr>
            <a:lvl4pPr marL="1440000">
              <a:defRPr/>
            </a:lvl4pPr>
            <a:lvl5pPr marL="1800000">
              <a:defRPr/>
            </a:lvl5pPr>
          </a:lstStyle>
          <a:p>
            <a:pPr marL="0" marR="0" indent="-342900" algn="l" defTabSz="457200" rtl="0" eaLnBrk="1" fontAlgn="auto" latinLnBrk="0" hangingPunct="1">
              <a:lnSpc>
                <a:spcPct val="100000"/>
              </a:lnSpc>
              <a:spcBef>
                <a:spcPct val="20000"/>
              </a:spcBef>
              <a:spcAft>
                <a:spcPts val="0"/>
              </a:spcAft>
              <a:buClr>
                <a:schemeClr val="accent2"/>
              </a:buClr>
              <a:buSzTx/>
              <a:buFont typeface="Wingdings" charset="2"/>
              <a:buChar char="u"/>
              <a:tabLst/>
              <a:defRPr/>
            </a:pPr>
            <a:r>
              <a:rPr lang="fr-FR" b="1" dirty="0"/>
              <a:t>Cliquer pour modifier les styles du texte du masque</a:t>
            </a:r>
            <a:br>
              <a:rPr lang="fr-FR" b="1" dirty="0"/>
            </a:br>
            <a:r>
              <a:rPr lang="fr-FR" sz="2000" dirty="0" err="1">
                <a:solidFill>
                  <a:srgbClr val="7F7F7F"/>
                </a:solidFill>
                <a:latin typeface="Helvetica"/>
                <a:cs typeface="Helvetica"/>
              </a:rPr>
              <a:t>Lorem</a:t>
            </a:r>
            <a:r>
              <a:rPr lang="fr-FR" sz="2000" dirty="0">
                <a:solidFill>
                  <a:srgbClr val="7F7F7F"/>
                </a:solidFill>
                <a:latin typeface="Helvetica"/>
                <a:cs typeface="Helvetica"/>
              </a:rPr>
              <a:t> </a:t>
            </a:r>
            <a:r>
              <a:rPr lang="fr-FR" sz="2000" dirty="0" err="1">
                <a:solidFill>
                  <a:srgbClr val="7F7F7F"/>
                </a:solidFill>
                <a:latin typeface="Helvetica"/>
                <a:cs typeface="Helvetica"/>
              </a:rPr>
              <a:t>ipsum</a:t>
            </a:r>
            <a:r>
              <a:rPr lang="fr-FR" sz="2000" dirty="0">
                <a:solidFill>
                  <a:srgbClr val="7F7F7F"/>
                </a:solidFill>
                <a:latin typeface="Helvetica"/>
                <a:cs typeface="Helvetica"/>
              </a:rPr>
              <a:t> </a:t>
            </a:r>
            <a:r>
              <a:rPr lang="fr-FR" sz="2000" dirty="0" err="1">
                <a:solidFill>
                  <a:srgbClr val="7F7F7F"/>
                </a:solidFill>
                <a:latin typeface="Helvetica"/>
                <a:cs typeface="Helvetica"/>
              </a:rPr>
              <a:t>dolor</a:t>
            </a:r>
            <a:r>
              <a:rPr lang="fr-FR" sz="2000" dirty="0">
                <a:solidFill>
                  <a:srgbClr val="7F7F7F"/>
                </a:solidFill>
                <a:latin typeface="Helvetica"/>
                <a:cs typeface="Helvetica"/>
              </a:rPr>
              <a:t> </a:t>
            </a:r>
            <a:r>
              <a:rPr lang="fr-FR" sz="2000" dirty="0" err="1">
                <a:solidFill>
                  <a:srgbClr val="7F7F7F"/>
                </a:solidFill>
                <a:latin typeface="Helvetica"/>
                <a:cs typeface="Helvetica"/>
              </a:rPr>
              <a:t>sit</a:t>
            </a:r>
            <a:r>
              <a:rPr lang="fr-FR" sz="2000" dirty="0">
                <a:solidFill>
                  <a:srgbClr val="7F7F7F"/>
                </a:solidFill>
                <a:latin typeface="Helvetica"/>
                <a:cs typeface="Helvetica"/>
              </a:rPr>
              <a:t> </a:t>
            </a:r>
            <a:r>
              <a:rPr lang="fr-FR" sz="2000" dirty="0" err="1">
                <a:solidFill>
                  <a:srgbClr val="7F7F7F"/>
                </a:solidFill>
                <a:latin typeface="Helvetica"/>
                <a:cs typeface="Helvetica"/>
              </a:rPr>
              <a:t>amet</a:t>
            </a:r>
            <a:r>
              <a:rPr lang="fr-FR" sz="2000" dirty="0">
                <a:solidFill>
                  <a:srgbClr val="7F7F7F"/>
                </a:solidFill>
                <a:latin typeface="Helvetica"/>
                <a:cs typeface="Helvetica"/>
              </a:rPr>
              <a:t>, </a:t>
            </a:r>
            <a:r>
              <a:rPr lang="fr-FR" sz="2000" dirty="0" err="1">
                <a:solidFill>
                  <a:srgbClr val="7F7F7F"/>
                </a:solidFill>
                <a:latin typeface="Helvetica"/>
                <a:cs typeface="Helvetica"/>
              </a:rPr>
              <a:t>consectetur</a:t>
            </a:r>
            <a:r>
              <a:rPr lang="fr-FR" sz="2000" dirty="0">
                <a:solidFill>
                  <a:srgbClr val="7F7F7F"/>
                </a:solidFill>
                <a:latin typeface="Helvetica"/>
                <a:cs typeface="Helvetica"/>
              </a:rPr>
              <a:t> </a:t>
            </a:r>
            <a:r>
              <a:rPr lang="fr-FR" sz="2000" dirty="0" err="1">
                <a:solidFill>
                  <a:srgbClr val="7F7F7F"/>
                </a:solidFill>
                <a:latin typeface="Helvetica"/>
                <a:cs typeface="Helvetica"/>
              </a:rPr>
              <a:t>adipiscing</a:t>
            </a:r>
            <a:r>
              <a:rPr lang="fr-FR" sz="2000" dirty="0">
                <a:solidFill>
                  <a:srgbClr val="7F7F7F"/>
                </a:solidFill>
                <a:latin typeface="Helvetica"/>
                <a:cs typeface="Helvetica"/>
              </a:rPr>
              <a:t> </a:t>
            </a:r>
            <a:r>
              <a:rPr lang="fr-FR" sz="2000" dirty="0" err="1">
                <a:solidFill>
                  <a:srgbClr val="7F7F7F"/>
                </a:solidFill>
                <a:latin typeface="Helvetica"/>
                <a:cs typeface="Helvetica"/>
              </a:rPr>
              <a:t>elit</a:t>
            </a:r>
            <a:r>
              <a:rPr lang="fr-FR" sz="2000" dirty="0">
                <a:solidFill>
                  <a:srgbClr val="7F7F7F"/>
                </a:solidFill>
                <a:latin typeface="Helvetica"/>
                <a:cs typeface="Helvetica"/>
              </a:rPr>
              <a:t>. </a:t>
            </a:r>
            <a:r>
              <a:rPr lang="fr-FR" sz="2000" dirty="0" err="1">
                <a:solidFill>
                  <a:srgbClr val="7F7F7F"/>
                </a:solidFill>
                <a:latin typeface="Helvetica"/>
                <a:cs typeface="Helvetica"/>
              </a:rPr>
              <a:t>Praesent</a:t>
            </a:r>
            <a:r>
              <a:rPr lang="fr-FR" sz="2000" dirty="0">
                <a:solidFill>
                  <a:srgbClr val="7F7F7F"/>
                </a:solidFill>
                <a:latin typeface="Helvetica"/>
                <a:cs typeface="Helvetica"/>
              </a:rPr>
              <a:t> </a:t>
            </a:r>
            <a:r>
              <a:rPr lang="fr-FR" sz="2000" dirty="0" err="1">
                <a:solidFill>
                  <a:srgbClr val="7F7F7F"/>
                </a:solidFill>
                <a:latin typeface="Helvetica"/>
                <a:cs typeface="Helvetica"/>
              </a:rPr>
              <a:t>eleifend</a:t>
            </a:r>
            <a:r>
              <a:rPr lang="fr-FR" sz="2000" dirty="0">
                <a:solidFill>
                  <a:srgbClr val="7F7F7F"/>
                </a:solidFill>
                <a:latin typeface="Helvetica"/>
                <a:cs typeface="Helvetica"/>
              </a:rPr>
              <a:t> </a:t>
            </a:r>
            <a:r>
              <a:rPr lang="fr-FR" sz="2000" dirty="0" err="1">
                <a:solidFill>
                  <a:srgbClr val="7F7F7F"/>
                </a:solidFill>
                <a:latin typeface="Helvetica"/>
                <a:cs typeface="Helvetica"/>
              </a:rPr>
              <a:t>tellus</a:t>
            </a:r>
            <a:r>
              <a:rPr lang="fr-FR" sz="2000" dirty="0">
                <a:solidFill>
                  <a:srgbClr val="7F7F7F"/>
                </a:solidFill>
                <a:latin typeface="Helvetica"/>
                <a:cs typeface="Helvetica"/>
              </a:rPr>
              <a:t> </a:t>
            </a:r>
            <a:r>
              <a:rPr lang="fr-FR" sz="2000" dirty="0" err="1">
                <a:solidFill>
                  <a:srgbClr val="7F7F7F"/>
                </a:solidFill>
                <a:latin typeface="Helvetica"/>
                <a:cs typeface="Helvetica"/>
              </a:rPr>
              <a:t>at</a:t>
            </a:r>
            <a:r>
              <a:rPr lang="fr-FR" sz="2000" dirty="0">
                <a:solidFill>
                  <a:srgbClr val="7F7F7F"/>
                </a:solidFill>
                <a:latin typeface="Helvetica"/>
                <a:cs typeface="Helvetica"/>
              </a:rPr>
              <a:t> mi </a:t>
            </a:r>
            <a:r>
              <a:rPr lang="fr-FR" sz="2000" dirty="0" err="1">
                <a:solidFill>
                  <a:srgbClr val="7F7F7F"/>
                </a:solidFill>
                <a:latin typeface="Helvetica"/>
                <a:cs typeface="Helvetica"/>
              </a:rPr>
              <a:t>lobortis</a:t>
            </a:r>
            <a:r>
              <a:rPr lang="fr-FR" sz="2000" dirty="0">
                <a:solidFill>
                  <a:srgbClr val="7F7F7F"/>
                </a:solidFill>
                <a:latin typeface="Helvetica"/>
                <a:cs typeface="Helvetica"/>
              </a:rPr>
              <a:t>, </a:t>
            </a:r>
            <a:r>
              <a:rPr lang="fr-FR" sz="2000" dirty="0" err="1">
                <a:solidFill>
                  <a:srgbClr val="7F7F7F"/>
                </a:solidFill>
                <a:latin typeface="Helvetica"/>
                <a:cs typeface="Helvetica"/>
              </a:rPr>
              <a:t>sit</a:t>
            </a:r>
            <a:r>
              <a:rPr lang="fr-FR" sz="2000" dirty="0">
                <a:solidFill>
                  <a:srgbClr val="7F7F7F"/>
                </a:solidFill>
                <a:latin typeface="Helvetica"/>
                <a:cs typeface="Helvetica"/>
              </a:rPr>
              <a:t> </a:t>
            </a:r>
            <a:r>
              <a:rPr lang="fr-FR" sz="2000" dirty="0" err="1">
                <a:solidFill>
                  <a:srgbClr val="7F7F7F"/>
                </a:solidFill>
                <a:latin typeface="Helvetica"/>
                <a:cs typeface="Helvetica"/>
              </a:rPr>
              <a:t>amet</a:t>
            </a:r>
            <a:r>
              <a:rPr lang="fr-FR" sz="2000" dirty="0">
                <a:solidFill>
                  <a:srgbClr val="7F7F7F"/>
                </a:solidFill>
                <a:latin typeface="Helvetica"/>
                <a:cs typeface="Helvetica"/>
              </a:rPr>
              <a:t> </a:t>
            </a:r>
            <a:r>
              <a:rPr lang="fr-FR" sz="2000" dirty="0" err="1">
                <a:solidFill>
                  <a:srgbClr val="7F7F7F"/>
                </a:solidFill>
                <a:latin typeface="Helvetica"/>
                <a:cs typeface="Helvetica"/>
              </a:rPr>
              <a:t>varius</a:t>
            </a:r>
            <a:r>
              <a:rPr lang="fr-FR" sz="2000" dirty="0">
                <a:solidFill>
                  <a:srgbClr val="7F7F7F"/>
                </a:solidFill>
                <a:latin typeface="Helvetica"/>
                <a:cs typeface="Helvetica"/>
              </a:rPr>
              <a:t> </a:t>
            </a:r>
            <a:r>
              <a:rPr lang="fr-FR" sz="2000" dirty="0" err="1">
                <a:solidFill>
                  <a:srgbClr val="7F7F7F"/>
                </a:solidFill>
                <a:latin typeface="Helvetica"/>
                <a:cs typeface="Helvetica"/>
              </a:rPr>
              <a:t>arcu</a:t>
            </a:r>
            <a:r>
              <a:rPr lang="fr-FR" sz="2000" dirty="0">
                <a:solidFill>
                  <a:srgbClr val="7F7F7F"/>
                </a:solidFill>
                <a:latin typeface="Helvetica"/>
                <a:cs typeface="Helvetica"/>
              </a:rPr>
              <a:t> </a:t>
            </a:r>
            <a:r>
              <a:rPr lang="fr-FR" sz="2000" dirty="0" err="1">
                <a:solidFill>
                  <a:srgbClr val="7F7F7F"/>
                </a:solidFill>
                <a:latin typeface="Helvetica"/>
                <a:cs typeface="Helvetica"/>
              </a:rPr>
              <a:t>luctus</a:t>
            </a:r>
            <a:r>
              <a:rPr lang="fr-FR" sz="2000" dirty="0">
                <a:solidFill>
                  <a:srgbClr val="7F7F7F"/>
                </a:solidFill>
                <a:latin typeface="Helvetica"/>
                <a:cs typeface="Helvetica"/>
              </a:rPr>
              <a:t> </a:t>
            </a:r>
            <a:r>
              <a:rPr lang="fr-FR" sz="2000" dirty="0" err="1">
                <a:solidFill>
                  <a:srgbClr val="7F7F7F"/>
                </a:solidFill>
                <a:latin typeface="Helvetica"/>
                <a:cs typeface="Helvetica"/>
              </a:rPr>
              <a:t>sactidomis</a:t>
            </a:r>
            <a:r>
              <a:rPr lang="fr-FR" sz="2000" dirty="0">
                <a:solidFill>
                  <a:srgbClr val="7F7F7F"/>
                </a:solidFill>
                <a:latin typeface="Helvetica"/>
                <a:cs typeface="Helvetica"/>
              </a:rPr>
              <a:t>. </a:t>
            </a:r>
            <a:r>
              <a:rPr lang="fr-FR" sz="2000" dirty="0" err="1">
                <a:solidFill>
                  <a:schemeClr val="bg1">
                    <a:lumMod val="50000"/>
                  </a:schemeClr>
                </a:solidFill>
                <a:latin typeface="Helvetica"/>
                <a:cs typeface="Helvetica"/>
              </a:rPr>
              <a:t>Praesent</a:t>
            </a:r>
            <a:r>
              <a:rPr lang="fr-FR" sz="2000" dirty="0">
                <a:solidFill>
                  <a:schemeClr val="bg1">
                    <a:lumMod val="50000"/>
                  </a:schemeClr>
                </a:solidFill>
                <a:latin typeface="Helvetica"/>
                <a:cs typeface="Helvetica"/>
              </a:rPr>
              <a:t> </a:t>
            </a:r>
            <a:r>
              <a:rPr lang="fr-FR" sz="2000" dirty="0" err="1">
                <a:solidFill>
                  <a:schemeClr val="bg1">
                    <a:lumMod val="50000"/>
                  </a:schemeClr>
                </a:solidFill>
                <a:latin typeface="Helvetica"/>
                <a:cs typeface="Helvetica"/>
              </a:rPr>
              <a:t>eleifend</a:t>
            </a:r>
            <a:r>
              <a:rPr lang="fr-FR" sz="2000" dirty="0">
                <a:solidFill>
                  <a:schemeClr val="bg1">
                    <a:lumMod val="50000"/>
                  </a:schemeClr>
                </a:solidFill>
                <a:latin typeface="Helvetica"/>
                <a:cs typeface="Helvetica"/>
              </a:rPr>
              <a:t> </a:t>
            </a:r>
            <a:r>
              <a:rPr lang="fr-FR" sz="2000" dirty="0" err="1">
                <a:solidFill>
                  <a:schemeClr val="bg1">
                    <a:lumMod val="50000"/>
                  </a:schemeClr>
                </a:solidFill>
                <a:latin typeface="Helvetica"/>
                <a:cs typeface="Helvetica"/>
              </a:rPr>
              <a:t>tellus</a:t>
            </a:r>
            <a:r>
              <a:rPr lang="fr-FR" sz="2000" dirty="0">
                <a:solidFill>
                  <a:schemeClr val="bg1">
                    <a:lumMod val="50000"/>
                  </a:schemeClr>
                </a:solidFill>
                <a:latin typeface="Helvetica"/>
                <a:cs typeface="Helvetica"/>
              </a:rPr>
              <a:t> </a:t>
            </a:r>
            <a:r>
              <a:rPr lang="fr-FR" sz="2000" dirty="0" err="1">
                <a:solidFill>
                  <a:schemeClr val="bg1">
                    <a:lumMod val="50000"/>
                  </a:schemeClr>
                </a:solidFill>
                <a:latin typeface="Helvetica"/>
                <a:cs typeface="Helvetica"/>
              </a:rPr>
              <a:t>at</a:t>
            </a:r>
            <a:r>
              <a:rPr lang="fr-FR" sz="2000" dirty="0">
                <a:solidFill>
                  <a:schemeClr val="bg1">
                    <a:lumMod val="50000"/>
                  </a:schemeClr>
                </a:solidFill>
                <a:latin typeface="Helvetica"/>
                <a:cs typeface="Helvetica"/>
              </a:rPr>
              <a:t> mi </a:t>
            </a:r>
            <a:r>
              <a:rPr lang="fr-FR" sz="2000" dirty="0" err="1">
                <a:solidFill>
                  <a:schemeClr val="bg1">
                    <a:lumMod val="50000"/>
                  </a:schemeClr>
                </a:solidFill>
                <a:latin typeface="Helvetica"/>
                <a:cs typeface="Helvetica"/>
              </a:rPr>
              <a:t>lobortis</a:t>
            </a:r>
            <a:r>
              <a:rPr lang="fr-FR" sz="2000" dirty="0">
                <a:solidFill>
                  <a:schemeClr val="bg1">
                    <a:lumMod val="50000"/>
                  </a:schemeClr>
                </a:solidFill>
                <a:latin typeface="Helvetica"/>
                <a:cs typeface="Helvetica"/>
              </a:rPr>
              <a:t>.</a:t>
            </a:r>
            <a:endParaRPr lang="fr-FR" b="1" dirty="0"/>
          </a:p>
          <a:p>
            <a:pPr marL="414900" lvl="1" indent="-342900">
              <a:lnSpc>
                <a:spcPct val="50000"/>
              </a:lnSpc>
              <a:buFont typeface="Wingdings" charset="2"/>
              <a:buChar char="§"/>
            </a:pPr>
            <a:r>
              <a:rPr lang="fr-FR" sz="2000" dirty="0">
                <a:solidFill>
                  <a:schemeClr val="tx2"/>
                </a:solidFill>
                <a:latin typeface="Helvetica"/>
                <a:cs typeface="Helvetica"/>
              </a:rPr>
              <a:t>Deuxième niveau</a:t>
            </a:r>
          </a:p>
          <a:p>
            <a:pPr lvl="2"/>
            <a:r>
              <a:rPr lang="fr-FR" dirty="0"/>
              <a:t>Troisième niveau</a:t>
            </a:r>
          </a:p>
          <a:p>
            <a:pPr lvl="3"/>
            <a:r>
              <a:rPr lang="fr-FR" dirty="0"/>
              <a:t>Quatrième niveau</a:t>
            </a:r>
          </a:p>
          <a:p>
            <a:pPr lvl="4"/>
            <a:r>
              <a:rPr lang="fr-FR" dirty="0"/>
              <a:t>Cinquième niveau</a:t>
            </a:r>
          </a:p>
        </p:txBody>
      </p:sp>
      <p:sp>
        <p:nvSpPr>
          <p:cNvPr id="20" name="Espace réservé du texte 19"/>
          <p:cNvSpPr>
            <a:spLocks noGrp="1"/>
          </p:cNvSpPr>
          <p:nvPr>
            <p:ph type="body" sz="quarter" idx="11" hasCustomPrompt="1"/>
          </p:nvPr>
        </p:nvSpPr>
        <p:spPr>
          <a:xfrm>
            <a:off x="495300" y="889001"/>
            <a:ext cx="8915400" cy="495299"/>
          </a:xfrm>
          <a:prstGeom prst="rect">
            <a:avLst/>
          </a:prstGeom>
        </p:spPr>
        <p:txBody>
          <a:bodyPr vert="horz"/>
          <a:lstStyle>
            <a:lvl1pPr marL="72000" indent="0" algn="r">
              <a:buFontTx/>
              <a:buNone/>
              <a:defRPr b="1"/>
            </a:lvl1pPr>
          </a:lstStyle>
          <a:p>
            <a:pPr lvl="0"/>
            <a:r>
              <a:rPr lang="fr-FR" dirty="0"/>
              <a:t>Sous-titre de la page</a:t>
            </a:r>
          </a:p>
        </p:txBody>
      </p:sp>
      <p:cxnSp>
        <p:nvCxnSpPr>
          <p:cNvPr id="21" name="Connecteur droit 20"/>
          <p:cNvCxnSpPr/>
          <p:nvPr userDrawn="1"/>
        </p:nvCxnSpPr>
        <p:spPr>
          <a:xfrm>
            <a:off x="0" y="5904000"/>
            <a:ext cx="9906000" cy="1588"/>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9" name="Titre 1"/>
          <p:cNvSpPr>
            <a:spLocks noGrp="1"/>
          </p:cNvSpPr>
          <p:nvPr>
            <p:ph type="title" hasCustomPrompt="1"/>
          </p:nvPr>
        </p:nvSpPr>
        <p:spPr>
          <a:xfrm>
            <a:off x="495300" y="274639"/>
            <a:ext cx="8915400" cy="1109661"/>
          </a:xfrm>
          <a:prstGeom prst="rect">
            <a:avLst/>
          </a:prstGeom>
        </p:spPr>
        <p:txBody>
          <a:bodyPr/>
          <a:lstStyle>
            <a:lvl1pPr>
              <a:defRPr sz="4000">
                <a:solidFill>
                  <a:srgbClr val="1A4F7E"/>
                </a:solidFill>
                <a:latin typeface="Helvetica Light"/>
                <a:cs typeface="Helvetica Light"/>
              </a:defRPr>
            </a:lvl1pPr>
          </a:lstStyle>
          <a:p>
            <a:r>
              <a:rPr lang="fr-FR" dirty="0"/>
              <a:t>TITRE DE LA PAGE</a:t>
            </a:r>
          </a:p>
        </p:txBody>
      </p:sp>
      <p:sp>
        <p:nvSpPr>
          <p:cNvPr id="10" name="Sous-titre 2"/>
          <p:cNvSpPr txBox="1">
            <a:spLocks/>
          </p:cNvSpPr>
          <p:nvPr userDrawn="1"/>
        </p:nvSpPr>
        <p:spPr>
          <a:xfrm>
            <a:off x="8585200" y="6199231"/>
            <a:ext cx="1031875" cy="365126"/>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r">
              <a:buNone/>
            </a:pPr>
            <a:fld id="{8EB6D007-82D8-46E2-B7F1-87022845B52C}" type="slidenum">
              <a:rPr lang="fr-FR" sz="1200" smtClean="0">
                <a:solidFill>
                  <a:schemeClr val="tx2"/>
                </a:solidFill>
              </a:rPr>
              <a:pPr marL="0" indent="0" algn="r">
                <a:buNone/>
              </a:pPr>
              <a:t>‹N°›</a:t>
            </a:fld>
            <a:r>
              <a:rPr lang="fr-FR" sz="1200" dirty="0">
                <a:solidFill>
                  <a:schemeClr val="tx2"/>
                </a:solidFill>
              </a:rPr>
              <a:t> </a:t>
            </a:r>
          </a:p>
        </p:txBody>
      </p:sp>
      <p:sp>
        <p:nvSpPr>
          <p:cNvPr id="14" name="Espace réservé du pied de page 4"/>
          <p:cNvSpPr>
            <a:spLocks noGrp="1"/>
          </p:cNvSpPr>
          <p:nvPr>
            <p:ph type="ftr" sz="quarter" idx="3"/>
          </p:nvPr>
        </p:nvSpPr>
        <p:spPr>
          <a:xfrm>
            <a:off x="3200139" y="6199233"/>
            <a:ext cx="5999232" cy="365125"/>
          </a:xfrm>
          <a:prstGeom prst="rect">
            <a:avLst/>
          </a:prstGeom>
          <a:ln>
            <a:noFill/>
          </a:ln>
        </p:spPr>
        <p:txBody>
          <a:bodyPr vert="horz" lIns="91440" tIns="45720" rIns="91440" bIns="45720" rtlCol="0" anchor="ctr"/>
          <a:lstStyle>
            <a:lvl1pPr algn="r">
              <a:defRPr sz="1200">
                <a:solidFill>
                  <a:srgbClr val="869D9B"/>
                </a:solidFill>
                <a:latin typeface="Helvetica Light"/>
                <a:cs typeface="Helvetica Light"/>
              </a:defRPr>
            </a:lvl1pPr>
          </a:lstStyle>
          <a:p>
            <a:r>
              <a:rPr lang="fr-FR" dirty="0"/>
              <a:t>Prénom Nom - 18/11/14  |</a:t>
            </a:r>
          </a:p>
        </p:txBody>
      </p:sp>
    </p:spTree>
    <p:extLst>
      <p:ext uri="{BB962C8B-B14F-4D97-AF65-F5344CB8AC3E}">
        <p14:creationId xmlns:p14="http://schemas.microsoft.com/office/powerpoint/2010/main" val="2003283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e de fin">
    <p:spTree>
      <p:nvGrpSpPr>
        <p:cNvPr id="1" name=""/>
        <p:cNvGrpSpPr/>
        <p:nvPr/>
      </p:nvGrpSpPr>
      <p:grpSpPr>
        <a:xfrm>
          <a:off x="0" y="0"/>
          <a:ext cx="0" cy="0"/>
          <a:chOff x="0" y="0"/>
          <a:chExt cx="0" cy="0"/>
        </a:xfrm>
      </p:grpSpPr>
      <p:sp>
        <p:nvSpPr>
          <p:cNvPr id="9" name="Rectangle 8"/>
          <p:cNvSpPr/>
          <p:nvPr userDrawn="1"/>
        </p:nvSpPr>
        <p:spPr>
          <a:xfrm>
            <a:off x="0" y="0"/>
            <a:ext cx="9906000" cy="5904000"/>
          </a:xfrm>
          <a:prstGeom prst="rect">
            <a:avLst/>
          </a:prstGeom>
          <a:solidFill>
            <a:schemeClr val="tx2"/>
          </a:solidFill>
          <a:ln>
            <a:noFill/>
          </a:ln>
        </p:spPr>
        <p:style>
          <a:lnRef idx="2">
            <a:schemeClr val="dk1"/>
          </a:lnRef>
          <a:fillRef idx="1">
            <a:schemeClr val="lt1"/>
          </a:fillRef>
          <a:effectRef idx="0">
            <a:schemeClr val="dk1"/>
          </a:effectRef>
          <a:fontRef idx="minor">
            <a:schemeClr val="dk1"/>
          </a:fontRef>
        </p:style>
        <p:txBody>
          <a:bodyPr rtlCol="0" anchor="ctr"/>
          <a:lstStyle/>
          <a:p>
            <a:pPr algn="r"/>
            <a:endParaRPr lang="fr-FR" sz="1800" dirty="0"/>
          </a:p>
        </p:txBody>
      </p:sp>
      <p:pic>
        <p:nvPicPr>
          <p:cNvPr id="10" name="Image 9" descr="urba-ea_logo2_hori.eps"/>
          <p:cNvPicPr>
            <a:picLocks noChangeAspect="1"/>
          </p:cNvPicPr>
          <p:nvPr userDrawn="1"/>
        </p:nvPicPr>
        <p:blipFill rotWithShape="1">
          <a:blip r:embed="rId2">
            <a:extLst>
              <a:ext uri="{28A0092B-C50C-407E-A947-70E740481C1C}">
                <a14:useLocalDpi xmlns:a14="http://schemas.microsoft.com/office/drawing/2010/main" val="0"/>
              </a:ext>
            </a:extLst>
          </a:blip>
          <a:srcRect t="12292" b="12420"/>
          <a:stretch/>
        </p:blipFill>
        <p:spPr>
          <a:xfrm>
            <a:off x="97312" y="5991533"/>
            <a:ext cx="3171619" cy="778934"/>
          </a:xfrm>
          <a:prstGeom prst="rect">
            <a:avLst/>
          </a:prstGeom>
        </p:spPr>
      </p:pic>
      <p:sp>
        <p:nvSpPr>
          <p:cNvPr id="3" name="Sous-titre 2"/>
          <p:cNvSpPr txBox="1">
            <a:spLocks/>
          </p:cNvSpPr>
          <p:nvPr userDrawn="1"/>
        </p:nvSpPr>
        <p:spPr>
          <a:xfrm>
            <a:off x="55035" y="1269999"/>
            <a:ext cx="4824588" cy="3352800"/>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lnSpc>
                <a:spcPct val="60000"/>
              </a:lnSpc>
              <a:buNone/>
            </a:pPr>
            <a:r>
              <a:rPr lang="fr-FR" sz="4000" dirty="0">
                <a:solidFill>
                  <a:schemeClr val="accent2"/>
                </a:solidFill>
                <a:latin typeface="Helvetica Light"/>
                <a:cs typeface="Helvetica Light"/>
              </a:rPr>
              <a:t>MERCI</a:t>
            </a:r>
            <a:endParaRPr lang="fr-FR" sz="3000" dirty="0">
              <a:solidFill>
                <a:schemeClr val="accent2"/>
              </a:solidFill>
              <a:latin typeface="Helvetica Light"/>
              <a:cs typeface="Helvetica Light"/>
            </a:endParaRPr>
          </a:p>
        </p:txBody>
      </p:sp>
      <p:sp>
        <p:nvSpPr>
          <p:cNvPr id="4" name="ZoneTexte 3"/>
          <p:cNvSpPr txBox="1"/>
          <p:nvPr userDrawn="1"/>
        </p:nvSpPr>
        <p:spPr>
          <a:xfrm>
            <a:off x="4688352" y="1966090"/>
            <a:ext cx="3852333" cy="707886"/>
          </a:xfrm>
          <a:prstGeom prst="rect">
            <a:avLst/>
          </a:prstGeom>
          <a:noFill/>
        </p:spPr>
        <p:txBody>
          <a:bodyPr wrap="square" rtlCol="0">
            <a:spAutoFit/>
          </a:bodyPr>
          <a:lstStyle/>
          <a:p>
            <a:r>
              <a:rPr lang="fr-FR" sz="2000" b="1" dirty="0">
                <a:solidFill>
                  <a:schemeClr val="bg1"/>
                </a:solidFill>
                <a:latin typeface="Helvetica"/>
                <a:cs typeface="Helvetica"/>
              </a:rPr>
              <a:t>Pour plus d’information,</a:t>
            </a:r>
          </a:p>
          <a:p>
            <a:r>
              <a:rPr lang="fr-FR" sz="2000" b="1" dirty="0">
                <a:solidFill>
                  <a:schemeClr val="bg1"/>
                </a:solidFill>
                <a:latin typeface="Helvetica"/>
                <a:cs typeface="Helvetica"/>
              </a:rPr>
              <a:t>contactez</a:t>
            </a:r>
          </a:p>
        </p:txBody>
      </p:sp>
      <p:grpSp>
        <p:nvGrpSpPr>
          <p:cNvPr id="6" name="Grouper 5"/>
          <p:cNvGrpSpPr/>
          <p:nvPr userDrawn="1"/>
        </p:nvGrpSpPr>
        <p:grpSpPr>
          <a:xfrm>
            <a:off x="1102659" y="1647966"/>
            <a:ext cx="2747680" cy="2596866"/>
            <a:chOff x="1017839" y="1617692"/>
            <a:chExt cx="2536320" cy="2596866"/>
          </a:xfrm>
        </p:grpSpPr>
        <p:sp>
          <p:nvSpPr>
            <p:cNvPr id="7" name="Rectangle 6"/>
            <p:cNvSpPr/>
            <p:nvPr/>
          </p:nvSpPr>
          <p:spPr>
            <a:xfrm rot="3600000">
              <a:off x="1017841" y="1678240"/>
              <a:ext cx="2536318" cy="2536318"/>
            </a:xfrm>
            <a:prstGeom prst="rect">
              <a:avLst/>
            </a:prstGeom>
            <a:solidFill>
              <a:srgbClr val="FFFFFF">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800"/>
            </a:p>
          </p:txBody>
        </p:sp>
        <p:sp>
          <p:nvSpPr>
            <p:cNvPr id="8" name="Rectangle 7"/>
            <p:cNvSpPr/>
            <p:nvPr/>
          </p:nvSpPr>
          <p:spPr>
            <a:xfrm rot="8186010">
              <a:off x="1017839" y="1617692"/>
              <a:ext cx="2536318" cy="2536318"/>
            </a:xfrm>
            <a:prstGeom prst="rect">
              <a:avLst/>
            </a:prstGeom>
            <a:solidFill>
              <a:srgbClr val="FFFFFF">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sz="1800"/>
            </a:p>
          </p:txBody>
        </p:sp>
      </p:grpSp>
      <p:sp>
        <p:nvSpPr>
          <p:cNvPr id="14" name="Espace réservé du contenu 13"/>
          <p:cNvSpPr>
            <a:spLocks noGrp="1"/>
          </p:cNvSpPr>
          <p:nvPr>
            <p:ph sz="quarter" idx="10" hasCustomPrompt="1"/>
          </p:nvPr>
        </p:nvSpPr>
        <p:spPr>
          <a:xfrm>
            <a:off x="4688351" y="2806696"/>
            <a:ext cx="4213290" cy="1117601"/>
          </a:xfrm>
          <a:prstGeom prst="rect">
            <a:avLst/>
          </a:prstGeom>
        </p:spPr>
        <p:txBody>
          <a:bodyPr vert="horz"/>
          <a:lstStyle>
            <a:lvl1pPr marL="72000" indent="0">
              <a:buFontTx/>
              <a:buNone/>
              <a:defRPr/>
            </a:lvl1pPr>
          </a:lstStyle>
          <a:p>
            <a:r>
              <a:rPr lang="fr-FR" sz="2000" dirty="0">
                <a:solidFill>
                  <a:schemeClr val="bg2"/>
                </a:solidFill>
                <a:latin typeface="Helvetica Light"/>
                <a:cs typeface="Helvetica Light"/>
              </a:rPr>
              <a:t>Prénom Nom</a:t>
            </a:r>
            <a:br>
              <a:rPr lang="fr-FR" sz="2000" dirty="0">
                <a:solidFill>
                  <a:schemeClr val="bg2"/>
                </a:solidFill>
                <a:latin typeface="Helvetica Light"/>
                <a:cs typeface="Helvetica Light"/>
              </a:rPr>
            </a:br>
            <a:r>
              <a:rPr lang="fr-FR" sz="2000" dirty="0">
                <a:solidFill>
                  <a:schemeClr val="bg2"/>
                </a:solidFill>
                <a:latin typeface="Helvetica Light"/>
                <a:cs typeface="Helvetica Light"/>
              </a:rPr>
              <a:t>01 02 03 04 05</a:t>
            </a:r>
            <a:br>
              <a:rPr lang="fr-FR" sz="2000" dirty="0">
                <a:solidFill>
                  <a:schemeClr val="bg2"/>
                </a:solidFill>
                <a:latin typeface="Helvetica Light"/>
                <a:cs typeface="Helvetica Light"/>
              </a:rPr>
            </a:br>
            <a:r>
              <a:rPr lang="fr-FR" sz="2000" dirty="0" err="1">
                <a:solidFill>
                  <a:schemeClr val="bg2"/>
                </a:solidFill>
                <a:latin typeface="Helvetica Light"/>
                <a:cs typeface="Helvetica Light"/>
              </a:rPr>
              <a:t>prenom.nom@mail.com</a:t>
            </a:r>
            <a:r>
              <a:rPr lang="fr-FR" sz="2000" dirty="0">
                <a:solidFill>
                  <a:schemeClr val="bg2"/>
                </a:solidFill>
                <a:latin typeface="Helvetica Light"/>
                <a:cs typeface="Helvetica Light"/>
              </a:rPr>
              <a:t> </a:t>
            </a:r>
          </a:p>
        </p:txBody>
      </p:sp>
      <p:sp>
        <p:nvSpPr>
          <p:cNvPr id="13" name="Sous-titre 2"/>
          <p:cNvSpPr txBox="1">
            <a:spLocks/>
          </p:cNvSpPr>
          <p:nvPr userDrawn="1"/>
        </p:nvSpPr>
        <p:spPr>
          <a:xfrm>
            <a:off x="8585200" y="6199231"/>
            <a:ext cx="1031875" cy="365126"/>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r">
              <a:buNone/>
            </a:pPr>
            <a:fld id="{8EB6D007-82D8-46E2-B7F1-87022845B52C}" type="slidenum">
              <a:rPr lang="fr-FR" sz="1200" smtClean="0">
                <a:solidFill>
                  <a:schemeClr val="tx2"/>
                </a:solidFill>
              </a:rPr>
              <a:pPr marL="0" indent="0" algn="r">
                <a:buNone/>
              </a:pPr>
              <a:t>‹N°›</a:t>
            </a:fld>
            <a:r>
              <a:rPr lang="fr-FR" sz="1200" dirty="0">
                <a:solidFill>
                  <a:schemeClr val="tx2"/>
                </a:solidFill>
              </a:rPr>
              <a:t> </a:t>
            </a:r>
          </a:p>
        </p:txBody>
      </p:sp>
      <p:sp>
        <p:nvSpPr>
          <p:cNvPr id="15" name="Espace réservé du pied de page 4"/>
          <p:cNvSpPr>
            <a:spLocks noGrp="1"/>
          </p:cNvSpPr>
          <p:nvPr>
            <p:ph type="ftr" sz="quarter" idx="3"/>
          </p:nvPr>
        </p:nvSpPr>
        <p:spPr>
          <a:xfrm>
            <a:off x="3200139" y="6199233"/>
            <a:ext cx="5999232" cy="365125"/>
          </a:xfrm>
          <a:prstGeom prst="rect">
            <a:avLst/>
          </a:prstGeom>
          <a:ln>
            <a:noFill/>
          </a:ln>
        </p:spPr>
        <p:txBody>
          <a:bodyPr vert="horz" lIns="91440" tIns="45720" rIns="91440" bIns="45720" rtlCol="0" anchor="ctr"/>
          <a:lstStyle>
            <a:lvl1pPr algn="r">
              <a:defRPr sz="1200">
                <a:solidFill>
                  <a:srgbClr val="869D9B"/>
                </a:solidFill>
                <a:latin typeface="Helvetica Light"/>
                <a:cs typeface="Helvetica Light"/>
              </a:defRPr>
            </a:lvl1pPr>
          </a:lstStyle>
          <a:p>
            <a:r>
              <a:rPr lang="fr-FR" dirty="0"/>
              <a:t>Prénom Nom - 18/11/14  |</a:t>
            </a:r>
          </a:p>
        </p:txBody>
      </p:sp>
    </p:spTree>
    <p:extLst>
      <p:ext uri="{BB962C8B-B14F-4D97-AF65-F5344CB8AC3E}">
        <p14:creationId xmlns:p14="http://schemas.microsoft.com/office/powerpoint/2010/main" val="4102681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pic>
        <p:nvPicPr>
          <p:cNvPr id="6" name="Image 5" descr="Une image contenant poisson, neige, lit, bleu&#10;&#10;Description générée automatiquement">
            <a:extLst>
              <a:ext uri="{FF2B5EF4-FFF2-40B4-BE49-F238E27FC236}">
                <a16:creationId xmlns:a16="http://schemas.microsoft.com/office/drawing/2014/main" id="{E4FA9990-3E1D-4B70-AF30-863FDB4CBC8C}"/>
              </a:ext>
            </a:extLst>
          </p:cNvPr>
          <p:cNvPicPr>
            <a:picLocks noChangeAspect="1"/>
          </p:cNvPicPr>
          <p:nvPr userDrawn="1"/>
        </p:nvPicPr>
        <p:blipFill>
          <a:blip r:embed="rId2"/>
          <a:stretch>
            <a:fillRect/>
          </a:stretch>
        </p:blipFill>
        <p:spPr>
          <a:xfrm>
            <a:off x="0" y="0"/>
            <a:ext cx="9906000" cy="6858000"/>
          </a:xfrm>
          <a:prstGeom prst="rect">
            <a:avLst/>
          </a:prstGeom>
        </p:spPr>
      </p:pic>
    </p:spTree>
    <p:extLst>
      <p:ext uri="{BB962C8B-B14F-4D97-AF65-F5344CB8AC3E}">
        <p14:creationId xmlns:p14="http://schemas.microsoft.com/office/powerpoint/2010/main" val="2043812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0016374"/>
      </p:ext>
    </p:extLst>
  </p:cSld>
  <p:clrMap bg1="lt1" tx1="dk1" bg2="lt2" tx2="dk2" accent1="accent1" accent2="accent2" accent3="accent3" accent4="accent4" accent5="accent5" accent6="accent6" hlink="hlink" folHlink="folHlink"/>
  <p:sldLayoutIdLst>
    <p:sldLayoutId id="2147483652" r:id="rId1"/>
    <p:sldLayoutId id="2147483653" r:id="rId2"/>
    <p:sldLayoutId id="2147483651" r:id="rId3"/>
    <p:sldLayoutId id="2147483650" r:id="rId4"/>
    <p:sldLayoutId id="2147483654" r:id="rId5"/>
    <p:sldLayoutId id="2147483655" r:id="rId6"/>
  </p:sldLayoutIdLst>
  <p:hf hdr="0" dt="0"/>
  <p:txStyles>
    <p:titleStyle>
      <a:lvl1pPr algn="r" defTabSz="4572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414900" indent="-342900" algn="l" defTabSz="457200" rtl="0" eaLnBrk="1" latinLnBrk="0" hangingPunct="1">
        <a:spcBef>
          <a:spcPct val="20000"/>
        </a:spcBef>
        <a:buFont typeface="Wingdings" charset="2"/>
        <a:buChar char="§"/>
        <a:defRPr sz="2000" kern="1200">
          <a:solidFill>
            <a:srgbClr val="1A4F7E"/>
          </a:solidFill>
          <a:latin typeface="Helvetica"/>
          <a:ea typeface="+mn-ea"/>
          <a:cs typeface="Helvetica"/>
        </a:defRPr>
      </a:lvl1pPr>
      <a:lvl2pPr marL="72000" marR="0" indent="0" algn="l" defTabSz="457200" rtl="0" eaLnBrk="1" fontAlgn="auto" latinLnBrk="0" hangingPunct="1">
        <a:lnSpc>
          <a:spcPct val="110000"/>
        </a:lnSpc>
        <a:spcBef>
          <a:spcPts val="2000"/>
        </a:spcBef>
        <a:spcAft>
          <a:spcPts val="0"/>
        </a:spcAft>
        <a:buClr>
          <a:schemeClr val="accent2"/>
        </a:buClr>
        <a:buSzTx/>
        <a:buFont typeface="Wingdings" charset="2"/>
        <a:buNone/>
        <a:tabLst/>
        <a:defRPr sz="2800" kern="1200">
          <a:solidFill>
            <a:schemeClr val="tx1"/>
          </a:solidFill>
          <a:latin typeface="+mn-lt"/>
          <a:ea typeface="+mn-ea"/>
          <a:cs typeface="+mn-cs"/>
        </a:defRPr>
      </a:lvl2pPr>
      <a:lvl3pPr marL="1371600" marR="0" indent="-457200" algn="l" defTabSz="457200" rtl="0" eaLnBrk="1" fontAlgn="auto" latinLnBrk="0" hangingPunct="1">
        <a:lnSpc>
          <a:spcPct val="100000"/>
        </a:lnSpc>
        <a:spcBef>
          <a:spcPct val="20000"/>
        </a:spcBef>
        <a:spcAft>
          <a:spcPts val="0"/>
        </a:spcAft>
        <a:buClr>
          <a:schemeClr val="accent2"/>
        </a:buClr>
        <a:buSzTx/>
        <a:buFont typeface="Wingdings" charset="2"/>
        <a:buChar char="§"/>
        <a:tabLst/>
        <a:defRPr sz="2000" kern="1200">
          <a:solidFill>
            <a:schemeClr val="tx2"/>
          </a:solidFill>
          <a:latin typeface="Helvetica"/>
          <a:ea typeface="+mn-ea"/>
          <a:cs typeface="Helvetica"/>
        </a:defRPr>
      </a:lvl3pPr>
      <a:lvl4pPr marL="1600200" indent="-228600" algn="l" defTabSz="457200" rtl="0" eaLnBrk="1" latinLnBrk="0" hangingPunct="1">
        <a:spcBef>
          <a:spcPct val="20000"/>
        </a:spcBef>
        <a:buClr>
          <a:schemeClr val="accent2"/>
        </a:buClr>
        <a:buFont typeface="Wingdings" charset="2"/>
        <a:buChar char="§"/>
        <a:defRPr sz="1800" kern="1200">
          <a:solidFill>
            <a:schemeClr val="tx2"/>
          </a:solidFill>
          <a:latin typeface="+mn-lt"/>
          <a:ea typeface="+mn-ea"/>
          <a:cs typeface="+mn-cs"/>
        </a:defRPr>
      </a:lvl4pPr>
      <a:lvl5pPr marL="2057400" indent="-228600" algn="l" defTabSz="457200" rtl="0" eaLnBrk="1" latinLnBrk="0" hangingPunct="1">
        <a:spcBef>
          <a:spcPct val="20000"/>
        </a:spcBef>
        <a:buClr>
          <a:schemeClr val="accent2"/>
        </a:buClr>
        <a:buFont typeface="Arial"/>
        <a:buChar char="•"/>
        <a:defRPr sz="1600" kern="1200">
          <a:solidFill>
            <a:srgbClr val="1A4F7E"/>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urba-ea.com/"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07F64A9-03C3-4FF5-93B6-F33117C192B4}"/>
              </a:ext>
            </a:extLst>
          </p:cNvPr>
          <p:cNvSpPr txBox="1"/>
          <p:nvPr/>
        </p:nvSpPr>
        <p:spPr>
          <a:xfrm>
            <a:off x="444585" y="224058"/>
            <a:ext cx="9016831" cy="954107"/>
          </a:xfrm>
          <a:prstGeom prst="rect">
            <a:avLst/>
          </a:prstGeom>
          <a:noFill/>
        </p:spPr>
        <p:txBody>
          <a:bodyPr wrap="square" rtlCol="0">
            <a:spAutoFit/>
          </a:bodyPr>
          <a:lstStyle/>
          <a:p>
            <a:r>
              <a:rPr lang="fr-FR" sz="2800" dirty="0">
                <a:solidFill>
                  <a:schemeClr val="bg1"/>
                </a:solidFill>
                <a:latin typeface="Helvetica Light"/>
                <a:cs typeface="Helvetica" panose="020B0604020202020204" pitchFamily="34" charset="0"/>
              </a:rPr>
              <a:t>Manifeste pour une Architecture d’Entreprise</a:t>
            </a:r>
          </a:p>
          <a:p>
            <a:r>
              <a:rPr lang="fr-FR" sz="2800" b="1" dirty="0">
                <a:solidFill>
                  <a:schemeClr val="bg1"/>
                </a:solidFill>
                <a:latin typeface="Helvetica" panose="020B0604020202020204" pitchFamily="34" charset="0"/>
                <a:cs typeface="Helvetica" panose="020B0604020202020204" pitchFamily="34" charset="0"/>
              </a:rPr>
              <a:t>Écoresponsable</a:t>
            </a:r>
            <a:endParaRPr lang="de-DE" sz="2800" b="1" dirty="0">
              <a:solidFill>
                <a:schemeClr val="bg1"/>
              </a:solidFill>
              <a:latin typeface="Helvetica" panose="020B0604020202020204" pitchFamily="34" charset="0"/>
              <a:cs typeface="Helvetica" panose="020B0604020202020204" pitchFamily="34" charset="0"/>
            </a:endParaRPr>
          </a:p>
        </p:txBody>
      </p:sp>
      <p:sp>
        <p:nvSpPr>
          <p:cNvPr id="3" name="ZoneTexte 2">
            <a:extLst>
              <a:ext uri="{FF2B5EF4-FFF2-40B4-BE49-F238E27FC236}">
                <a16:creationId xmlns:a16="http://schemas.microsoft.com/office/drawing/2014/main" id="{61FB9A86-6E8E-4115-A9FC-37C2B006A2FD}"/>
              </a:ext>
            </a:extLst>
          </p:cNvPr>
          <p:cNvSpPr txBox="1"/>
          <p:nvPr/>
        </p:nvSpPr>
        <p:spPr>
          <a:xfrm>
            <a:off x="444585" y="1877245"/>
            <a:ext cx="9016831" cy="1723549"/>
          </a:xfrm>
          <a:prstGeom prst="rect">
            <a:avLst/>
          </a:prstGeom>
          <a:noFill/>
        </p:spPr>
        <p:txBody>
          <a:bodyPr wrap="square" rtlCol="0">
            <a:spAutoFit/>
          </a:bodyPr>
          <a:lstStyle/>
          <a:p>
            <a:pPr algn="just"/>
            <a:r>
              <a:rPr lang="fr-FR" sz="800" dirty="0">
                <a:latin typeface="Helvetica" panose="020B0604020202020204" pitchFamily="34" charset="0"/>
                <a:cs typeface="Helvetica" panose="020B0604020202020204" pitchFamily="34" charset="0"/>
              </a:rPr>
              <a:t>Si le Numérique est unanimement reconnu comme un levier clé du développement économique et social (révolution numérique) et comme un maillon clé dans l’optimisation de la transition énergétique, il est aussi avéré que le secteur du Numérique génère une part importante des émissions de gaz à effet de serre préjudiciable au climat de notre planète et pèse fortement sur l’exploitation de ressources minérales sensibles comme les terres rares. </a:t>
            </a:r>
          </a:p>
          <a:p>
            <a:pPr algn="just"/>
            <a:endParaRPr lang="fr-FR" sz="800" dirty="0">
              <a:latin typeface="Helvetica" panose="020B0604020202020204" pitchFamily="34" charset="0"/>
              <a:cs typeface="Helvetica" panose="020B0604020202020204" pitchFamily="34" charset="0"/>
            </a:endParaRPr>
          </a:p>
          <a:p>
            <a:pPr marL="628650" lvl="1" indent="-171450" algn="just">
              <a:buClr>
                <a:schemeClr val="accent2"/>
              </a:buClr>
              <a:buFont typeface="Calibri" panose="020F0502020204030204" pitchFamily="34" charset="0"/>
              <a:buChar char="◊"/>
            </a:pPr>
            <a:r>
              <a:rPr lang="fr-FR" sz="800" dirty="0">
                <a:latin typeface="Helvetica" panose="020B0604020202020204" pitchFamily="34" charset="0"/>
                <a:cs typeface="Helvetica" panose="020B0604020202020204" pitchFamily="34" charset="0"/>
              </a:rPr>
              <a:t>Le secteur du Numérique représente une part importante des émissions mondiales de Gaz à effet de Serre; cette part est en très forte croissance</a:t>
            </a:r>
          </a:p>
          <a:p>
            <a:pPr marL="628650" lvl="1" indent="-171450" algn="just">
              <a:buClr>
                <a:schemeClr val="accent2"/>
              </a:buClr>
              <a:buFont typeface="Calibri" panose="020F0502020204030204" pitchFamily="34" charset="0"/>
              <a:buChar char="◊"/>
            </a:pPr>
            <a:r>
              <a:rPr lang="fr-FR" sz="800" dirty="0">
                <a:latin typeface="Helvetica" panose="020B0604020202020204" pitchFamily="34" charset="0"/>
                <a:cs typeface="Helvetica" panose="020B0604020202020204" pitchFamily="34" charset="0"/>
              </a:rPr>
              <a:t>Les impacts du Numérique sont pour partie liés à la consommation électrique : data centers , architecture des réseaux en forte expansion, mais aussi pour les postes de travail </a:t>
            </a:r>
          </a:p>
          <a:p>
            <a:pPr marL="628650" lvl="1" indent="-171450" algn="just">
              <a:buClr>
                <a:schemeClr val="accent2"/>
              </a:buClr>
              <a:buFont typeface="Calibri" panose="020F0502020204030204" pitchFamily="34" charset="0"/>
              <a:buChar char="◊"/>
            </a:pPr>
            <a:r>
              <a:rPr lang="fr-FR" sz="800" dirty="0">
                <a:latin typeface="Helvetica" panose="020B0604020202020204" pitchFamily="34" charset="0"/>
                <a:cs typeface="Helvetica" panose="020B0604020202020204" pitchFamily="34" charset="0"/>
              </a:rPr>
              <a:t>Les impacts en terme d’exploitation des ressources minérales de la planète sont surtout liés aux postes de travail dont les rythmes de renouvellement et d’expansion sont très consommateurs, en particulier pour les batteries.</a:t>
            </a:r>
          </a:p>
          <a:p>
            <a:pPr marL="628650" lvl="1" indent="-171450" algn="just">
              <a:buClr>
                <a:schemeClr val="accent2"/>
              </a:buClr>
              <a:buFont typeface="Calibri" panose="020F0502020204030204" pitchFamily="34" charset="0"/>
              <a:buChar char="◊"/>
            </a:pPr>
            <a:r>
              <a:rPr lang="fr-FR" sz="800" dirty="0">
                <a:latin typeface="Helvetica" panose="020B0604020202020204" pitchFamily="34" charset="0"/>
                <a:cs typeface="Helvetica" panose="020B0604020202020204" pitchFamily="34" charset="0"/>
              </a:rPr>
              <a:t>Pour réduire les impacts, les utilisateurs finaux, les Directions Métiers et les Directions Générales de nos entreprises peuvent agir en prenant conscience des impacts et </a:t>
            </a:r>
            <a:r>
              <a:rPr lang="fr-FR" sz="800">
                <a:latin typeface="Helvetica" panose="020B0604020202020204" pitchFamily="34" charset="0"/>
                <a:cs typeface="Helvetica" panose="020B0604020202020204" pitchFamily="34" charset="0"/>
              </a:rPr>
              <a:t>des usages: </a:t>
            </a:r>
            <a:r>
              <a:rPr lang="fr-FR" sz="800" dirty="0">
                <a:latin typeface="Helvetica" panose="020B0604020202020204" pitchFamily="34" charset="0"/>
                <a:cs typeface="Helvetica" panose="020B0604020202020204" pitchFamily="34" charset="0"/>
              </a:rPr>
              <a:t>sobriété dans les usages pour les utilisateurs finaux, réduction de la consommation de vidéos, favoriser la montée du collaboratif, analyse des réels besoins des offres de services en 24/7, plan de renouvellement des postes de travail, … </a:t>
            </a:r>
          </a:p>
          <a:p>
            <a:pPr marL="628650" lvl="1" indent="-171450" algn="just">
              <a:buClr>
                <a:schemeClr val="accent2"/>
              </a:buClr>
              <a:buFont typeface="Calibri" panose="020F0502020204030204" pitchFamily="34" charset="0"/>
              <a:buChar char="◊"/>
            </a:pPr>
            <a:r>
              <a:rPr lang="fr-FR" sz="800" dirty="0">
                <a:latin typeface="Helvetica" panose="020B0604020202020204" pitchFamily="34" charset="0"/>
                <a:cs typeface="Helvetica" panose="020B0604020202020204" pitchFamily="34" charset="0"/>
              </a:rPr>
              <a:t>Pour accompagner cette réduction des impacts, les DSI doivent être à l’initiative des mesures et proposition d’actions </a:t>
            </a:r>
          </a:p>
          <a:p>
            <a:pPr marL="628650" lvl="1" indent="-171450" algn="just">
              <a:buClr>
                <a:schemeClr val="accent2"/>
              </a:buClr>
              <a:buFont typeface="Calibri" panose="020F0502020204030204" pitchFamily="34" charset="0"/>
              <a:buChar char="◊"/>
            </a:pPr>
            <a:r>
              <a:rPr lang="fr-FR" sz="800" dirty="0">
                <a:latin typeface="Helvetica" panose="020B0604020202020204" pitchFamily="34" charset="0"/>
                <a:cs typeface="Helvetica" panose="020B0604020202020204" pitchFamily="34" charset="0"/>
              </a:rPr>
              <a:t>Au sein de la DSI, les Architectes d’Entreprise / Urbanistes du SI peuvent être aussi des acteurs et influenceurs du fait de leur position transverse.</a:t>
            </a:r>
            <a:endParaRPr lang="de-DE" sz="800" dirty="0">
              <a:latin typeface="Helvetica" panose="020B0604020202020204" pitchFamily="34" charset="0"/>
              <a:cs typeface="Helvetica" panose="020B0604020202020204" pitchFamily="34" charset="0"/>
            </a:endParaRPr>
          </a:p>
        </p:txBody>
      </p:sp>
      <p:sp>
        <p:nvSpPr>
          <p:cNvPr id="5" name="ZoneTexte 4">
            <a:extLst>
              <a:ext uri="{FF2B5EF4-FFF2-40B4-BE49-F238E27FC236}">
                <a16:creationId xmlns:a16="http://schemas.microsoft.com/office/drawing/2014/main" id="{96D70947-5DC7-4A32-A868-8C56C1CD9728}"/>
              </a:ext>
            </a:extLst>
          </p:cNvPr>
          <p:cNvSpPr txBox="1"/>
          <p:nvPr/>
        </p:nvSpPr>
        <p:spPr>
          <a:xfrm>
            <a:off x="444585" y="3687256"/>
            <a:ext cx="9016831" cy="2000548"/>
          </a:xfrm>
          <a:prstGeom prst="rect">
            <a:avLst/>
          </a:prstGeom>
          <a:noFill/>
        </p:spPr>
        <p:txBody>
          <a:bodyPr wrap="square" rtlCol="0">
            <a:spAutoFit/>
          </a:bodyPr>
          <a:lstStyle/>
          <a:p>
            <a:pPr algn="ctr"/>
            <a:r>
              <a:rPr lang="fr-FR" sz="1200" b="1" dirty="0">
                <a:solidFill>
                  <a:schemeClr val="tx2"/>
                </a:solidFill>
                <a:latin typeface="Helvetica" panose="020B0604020202020204" pitchFamily="34" charset="0"/>
                <a:cs typeface="Helvetica" panose="020B0604020202020204" pitchFamily="34" charset="0"/>
              </a:rPr>
              <a:t>Mes engagements pour le Climat &amp; pour la réduction des impacts du Numérique</a:t>
            </a:r>
          </a:p>
          <a:p>
            <a:endParaRPr lang="fr-FR" sz="800" dirty="0">
              <a:latin typeface="Helvetica" panose="020B0604020202020204" pitchFamily="34" charset="0"/>
              <a:cs typeface="Helvetica" panose="020B0604020202020204" pitchFamily="34" charset="0"/>
            </a:endParaRPr>
          </a:p>
          <a:p>
            <a:endParaRPr lang="fr-FR" sz="800" i="1" dirty="0">
              <a:latin typeface="Helvetica" panose="020B0604020202020204" pitchFamily="34" charset="0"/>
              <a:cs typeface="Helvetica" panose="020B0604020202020204" pitchFamily="34" charset="0"/>
            </a:endParaRPr>
          </a:p>
          <a:p>
            <a:pPr algn="just"/>
            <a:r>
              <a:rPr lang="fr-FR" sz="800" i="1" dirty="0">
                <a:latin typeface="Helvetica" panose="020B0604020202020204" pitchFamily="34" charset="0"/>
                <a:cs typeface="Helvetica" panose="020B0604020202020204" pitchFamily="34" charset="0"/>
              </a:rPr>
              <a:t>En tant qu’Architecte d’Entreprise ou Urbaniste de Système d’information, je m’engage, autant que cela m’est possible, dans la lutte pour le Climat et l’Environnement et en particulier dans la réduction des impacts du numérique </a:t>
            </a:r>
          </a:p>
          <a:p>
            <a:pPr lvl="1"/>
            <a:endParaRPr lang="fr-FR" sz="800" i="1" dirty="0">
              <a:latin typeface="Helvetica" panose="020B0604020202020204" pitchFamily="34" charset="0"/>
              <a:cs typeface="Helvetica" panose="020B0604020202020204" pitchFamily="34" charset="0"/>
            </a:endParaRPr>
          </a:p>
          <a:p>
            <a:pPr lvl="1"/>
            <a:r>
              <a:rPr lang="fr-FR" sz="800" b="1" i="1" dirty="0">
                <a:latin typeface="Helvetica" panose="020B0604020202020204" pitchFamily="34" charset="0"/>
                <a:cs typeface="Helvetica" panose="020B0604020202020204" pitchFamily="34" charset="0"/>
              </a:rPr>
              <a:t>j’agis au cœur de mes activités d’Urbanisation du SI &amp; d’Architecture d’Entreprise </a:t>
            </a:r>
            <a:r>
              <a:rPr lang="fr-FR" sz="800" i="1" dirty="0">
                <a:latin typeface="Helvetica" panose="020B0604020202020204" pitchFamily="34" charset="0"/>
                <a:cs typeface="Helvetica" panose="020B0604020202020204" pitchFamily="34" charset="0"/>
              </a:rPr>
              <a:t>pour des architectures de SI plus sobres proposées dans les nouveaux projets; </a:t>
            </a:r>
          </a:p>
          <a:p>
            <a:pPr lvl="1"/>
            <a:endParaRPr lang="fr-FR" sz="800" i="1" dirty="0">
              <a:latin typeface="Helvetica" panose="020B0604020202020204" pitchFamily="34" charset="0"/>
              <a:cs typeface="Helvetica" panose="020B0604020202020204" pitchFamily="34" charset="0"/>
            </a:endParaRPr>
          </a:p>
          <a:p>
            <a:pPr lvl="1"/>
            <a:r>
              <a:rPr lang="fr-FR" sz="800" b="1" i="1" dirty="0">
                <a:latin typeface="Helvetica" panose="020B0604020202020204" pitchFamily="34" charset="0"/>
                <a:cs typeface="Helvetica" panose="020B0604020202020204" pitchFamily="34" charset="0"/>
              </a:rPr>
              <a:t>j’agis pour optimiser et réduire les impacts des architectures de SI déjà en place</a:t>
            </a:r>
            <a:r>
              <a:rPr lang="fr-FR" sz="800" i="1" dirty="0">
                <a:latin typeface="Helvetica" panose="020B0604020202020204" pitchFamily="34" charset="0"/>
                <a:cs typeface="Helvetica" panose="020B0604020202020204" pitchFamily="34" charset="0"/>
              </a:rPr>
              <a:t>  en favorisant la réduction des composants, l’optimisation des architectures là où c’est possible ou en identifiant des volets d’architecture qui peuvent être améliorées. .</a:t>
            </a:r>
          </a:p>
          <a:p>
            <a:pPr lvl="1"/>
            <a:endParaRPr lang="fr-FR" sz="800" i="1" dirty="0">
              <a:latin typeface="Helvetica" panose="020B0604020202020204" pitchFamily="34" charset="0"/>
              <a:cs typeface="Helvetica" panose="020B0604020202020204" pitchFamily="34" charset="0"/>
            </a:endParaRPr>
          </a:p>
          <a:p>
            <a:pPr lvl="1"/>
            <a:r>
              <a:rPr lang="fr-FR" sz="800" i="1" dirty="0">
                <a:latin typeface="Helvetica" panose="020B0604020202020204" pitchFamily="34" charset="0"/>
                <a:cs typeface="Helvetica" panose="020B0604020202020204" pitchFamily="34" charset="0"/>
              </a:rPr>
              <a:t>enfin, </a:t>
            </a:r>
            <a:r>
              <a:rPr lang="fr-FR" sz="800" b="1" i="1" dirty="0">
                <a:latin typeface="Helvetica" panose="020B0604020202020204" pitchFamily="34" charset="0"/>
                <a:cs typeface="Helvetica" panose="020B0604020202020204" pitchFamily="34" charset="0"/>
              </a:rPr>
              <a:t>j’agis dans un rôle d’influenceur pour promouvoir la responsabilité numérique </a:t>
            </a:r>
            <a:r>
              <a:rPr lang="fr-FR" sz="800" i="1" dirty="0">
                <a:latin typeface="Helvetica" panose="020B0604020202020204" pitchFamily="34" charset="0"/>
                <a:cs typeface="Helvetica" panose="020B0604020202020204" pitchFamily="34" charset="0"/>
              </a:rPr>
              <a:t>tant auprès du DSI et de la Direction Générale, qu’auprès des métiers et des utilisateurs  sur leurs besoins et  leurs usages du Numérique. </a:t>
            </a:r>
          </a:p>
          <a:p>
            <a:pPr lvl="1"/>
            <a:endParaRPr lang="fr-FR" sz="800" i="1" dirty="0">
              <a:latin typeface="Helvetica" panose="020B0604020202020204" pitchFamily="34" charset="0"/>
              <a:cs typeface="Helvetica" panose="020B0604020202020204" pitchFamily="34" charset="0"/>
            </a:endParaRPr>
          </a:p>
          <a:p>
            <a:r>
              <a:rPr lang="fr-FR" sz="800" i="1" dirty="0">
                <a:latin typeface="Helvetica" panose="020B0604020202020204" pitchFamily="34" charset="0"/>
                <a:cs typeface="Helvetica" panose="020B0604020202020204" pitchFamily="34" charset="0"/>
              </a:rPr>
              <a:t>Je sollicite le Club URBA-EA (</a:t>
            </a:r>
            <a:r>
              <a:rPr lang="fr-FR" sz="800" i="1" dirty="0">
                <a:latin typeface="Helvetica" panose="020B0604020202020204" pitchFamily="34" charset="0"/>
                <a:cs typeface="Helvetica" panose="020B0604020202020204" pitchFamily="34" charset="0"/>
                <a:hlinkClick r:id="rId3"/>
              </a:rPr>
              <a:t>www.urba-ea.com</a:t>
            </a:r>
            <a:r>
              <a:rPr lang="fr-FR" sz="800" i="1" dirty="0">
                <a:latin typeface="Helvetica" panose="020B0604020202020204" pitchFamily="34" charset="0"/>
                <a:cs typeface="Helvetica" panose="020B0604020202020204" pitchFamily="34" charset="0"/>
              </a:rPr>
              <a:t>) pour bénéficier du </a:t>
            </a:r>
            <a:r>
              <a:rPr lang="fr-FR" sz="800" b="1" i="1" dirty="0">
                <a:latin typeface="Helvetica" panose="020B0604020202020204" pitchFamily="34" charset="0"/>
                <a:cs typeface="Helvetica" panose="020B0604020202020204" pitchFamily="34" charset="0"/>
              </a:rPr>
              <a:t>Guide des bonnes pratiques écoresponsables </a:t>
            </a:r>
            <a:r>
              <a:rPr lang="fr-FR" sz="800" i="1" dirty="0">
                <a:latin typeface="Helvetica" panose="020B0604020202020204" pitchFamily="34" charset="0"/>
                <a:cs typeface="Helvetica" panose="020B0604020202020204" pitchFamily="34" charset="0"/>
              </a:rPr>
              <a:t>capitalisées et/ou apporter la contribution de mes propres expériences. </a:t>
            </a:r>
          </a:p>
        </p:txBody>
      </p:sp>
      <p:sp>
        <p:nvSpPr>
          <p:cNvPr id="6" name="ZoneTexte 5">
            <a:extLst>
              <a:ext uri="{FF2B5EF4-FFF2-40B4-BE49-F238E27FC236}">
                <a16:creationId xmlns:a16="http://schemas.microsoft.com/office/drawing/2014/main" id="{F8C8806E-A38D-4B96-91D0-42C9204F3084}"/>
              </a:ext>
            </a:extLst>
          </p:cNvPr>
          <p:cNvSpPr txBox="1"/>
          <p:nvPr/>
        </p:nvSpPr>
        <p:spPr>
          <a:xfrm>
            <a:off x="7142110" y="5589352"/>
            <a:ext cx="1023403" cy="400110"/>
          </a:xfrm>
          <a:prstGeom prst="rect">
            <a:avLst/>
          </a:prstGeom>
          <a:noFill/>
        </p:spPr>
        <p:txBody>
          <a:bodyPr wrap="square" rtlCol="0">
            <a:spAutoFit/>
          </a:bodyPr>
          <a:lstStyle/>
          <a:p>
            <a:pPr algn="ctr"/>
            <a:r>
              <a:rPr lang="fr-FR" sz="2000" i="1" dirty="0">
                <a:latin typeface="Palace Script MT" panose="030303020206070C0B05" pitchFamily="66" charset="0"/>
                <a:cs typeface="Helvetica" panose="020B0604020202020204" pitchFamily="34" charset="0"/>
              </a:rPr>
              <a:t>Signature : </a:t>
            </a:r>
            <a:endParaRPr lang="de-DE" sz="1100" i="1" dirty="0">
              <a:latin typeface="Palace Script MT" panose="030303020206070C0B05" pitchFamily="66" charset="0"/>
              <a:cs typeface="Helvetica" panose="020B0604020202020204" pitchFamily="34" charset="0"/>
            </a:endParaRPr>
          </a:p>
        </p:txBody>
      </p:sp>
      <p:sp>
        <p:nvSpPr>
          <p:cNvPr id="7" name="Rectangle 6">
            <a:extLst>
              <a:ext uri="{FF2B5EF4-FFF2-40B4-BE49-F238E27FC236}">
                <a16:creationId xmlns:a16="http://schemas.microsoft.com/office/drawing/2014/main" id="{B9149B4A-46D2-4193-B76E-D9FAD7907AB0}"/>
              </a:ext>
            </a:extLst>
          </p:cNvPr>
          <p:cNvSpPr/>
          <p:nvPr/>
        </p:nvSpPr>
        <p:spPr>
          <a:xfrm>
            <a:off x="5722277" y="5711535"/>
            <a:ext cx="1419833" cy="555853"/>
          </a:xfrm>
          <a:prstGeom prst="rect">
            <a:avLst/>
          </a:prstGeom>
          <a:solidFill>
            <a:schemeClr val="accent1">
              <a:lumMod val="20000"/>
              <a:lumOff val="80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fr-FR" b="1" dirty="0"/>
              <a:t>VOTRE LOGO</a:t>
            </a:r>
            <a:endParaRPr lang="de-DE" b="1" dirty="0"/>
          </a:p>
        </p:txBody>
      </p:sp>
      <p:pic>
        <p:nvPicPr>
          <p:cNvPr id="9" name="Image 8">
            <a:extLst>
              <a:ext uri="{FF2B5EF4-FFF2-40B4-BE49-F238E27FC236}">
                <a16:creationId xmlns:a16="http://schemas.microsoft.com/office/drawing/2014/main" id="{8006725C-DE2D-4A36-B199-191B7AD0C31A}"/>
              </a:ext>
            </a:extLst>
          </p:cNvPr>
          <p:cNvPicPr>
            <a:picLocks noChangeAspect="1"/>
          </p:cNvPicPr>
          <p:nvPr/>
        </p:nvPicPr>
        <p:blipFill>
          <a:blip r:embed="rId4"/>
          <a:stretch>
            <a:fillRect/>
          </a:stretch>
        </p:blipFill>
        <p:spPr>
          <a:xfrm>
            <a:off x="8684152" y="76288"/>
            <a:ext cx="777263" cy="777263"/>
          </a:xfrm>
          <a:prstGeom prst="rect">
            <a:avLst/>
          </a:prstGeom>
        </p:spPr>
      </p:pic>
    </p:spTree>
    <p:extLst>
      <p:ext uri="{BB962C8B-B14F-4D97-AF65-F5344CB8AC3E}">
        <p14:creationId xmlns:p14="http://schemas.microsoft.com/office/powerpoint/2010/main" val="3827009180"/>
      </p:ext>
    </p:extLst>
  </p:cSld>
  <p:clrMapOvr>
    <a:masterClrMapping/>
  </p:clrMapOvr>
</p:sld>
</file>

<file path=ppt/theme/theme1.xml><?xml version="1.0" encoding="utf-8"?>
<a:theme xmlns:a="http://schemas.openxmlformats.org/drawingml/2006/main" name="Thème Office">
  <a:themeElements>
    <a:clrScheme name="Personnalisée 9">
      <a:dk1>
        <a:sysClr val="windowText" lastClr="000000"/>
      </a:dk1>
      <a:lt1>
        <a:sysClr val="window" lastClr="FFFFFF"/>
      </a:lt1>
      <a:dk2>
        <a:srgbClr val="1A4F7E"/>
      </a:dk2>
      <a:lt2>
        <a:srgbClr val="869D9B"/>
      </a:lt2>
      <a:accent1>
        <a:srgbClr val="4F81BD"/>
      </a:accent1>
      <a:accent2>
        <a:srgbClr val="DE9623"/>
      </a:accent2>
      <a:accent3>
        <a:srgbClr val="9BBB59"/>
      </a:accent3>
      <a:accent4>
        <a:srgbClr val="8064A2"/>
      </a:accent4>
      <a:accent5>
        <a:srgbClr val="4BACC6"/>
      </a:accent5>
      <a:accent6>
        <a:srgbClr val="1A4F7E"/>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1758</TotalTime>
  <Words>485</Words>
  <Application>Microsoft Office PowerPoint</Application>
  <PresentationFormat>Format A4 (210 x 297 mm)</PresentationFormat>
  <Paragraphs>28</Paragraphs>
  <Slides>1</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vt:i4>
      </vt:variant>
    </vt:vector>
  </HeadingPairs>
  <TitlesOfParts>
    <vt:vector size="9" baseType="lpstr">
      <vt:lpstr> Helvetica Light</vt:lpstr>
      <vt:lpstr>Arial</vt:lpstr>
      <vt:lpstr>Calibri</vt:lpstr>
      <vt:lpstr>Helvetica</vt:lpstr>
      <vt:lpstr>Helvetica Light</vt:lpstr>
      <vt:lpstr>Palace Script MT</vt:lpstr>
      <vt:lpstr>Wingdings</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du doc</dc:title>
  <dc:creator>Emilie Juvin</dc:creator>
  <cp:lastModifiedBy>DARDET Michel</cp:lastModifiedBy>
  <cp:revision>119</cp:revision>
  <dcterms:created xsi:type="dcterms:W3CDTF">2014-11-10T02:17:51Z</dcterms:created>
  <dcterms:modified xsi:type="dcterms:W3CDTF">2020-03-12T17:32:57Z</dcterms:modified>
</cp:coreProperties>
</file>